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webextensions/webextension1.xml" ContentType="application/vnd.ms-office.webextension+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3" r:id="rId3"/>
    <p:sldMasterId id="2147483682" r:id="rId4"/>
  </p:sldMasterIdLst>
  <p:sldIdLst>
    <p:sldId id="256" r:id="rId5"/>
    <p:sldId id="259" r:id="rId6"/>
    <p:sldId id="258" r:id="rId7"/>
    <p:sldId id="257" r:id="rId8"/>
    <p:sldId id="260" r:id="rId9"/>
    <p:sldId id="261" r:id="rId10"/>
    <p:sldId id="264" r:id="rId11"/>
    <p:sldId id="263" r:id="rId12"/>
    <p:sldId id="265" r:id="rId13"/>
    <p:sldId id="266" r:id="rId14"/>
    <p:sldId id="262" r:id="rId15"/>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Arial" charset="0"/>
        <a:ea typeface="ヒラギノ角ゴ Pro W3"/>
        <a:cs typeface="Arial" charset="0"/>
      </a:defRPr>
    </a:lvl1pPr>
    <a:lvl2pPr marL="457200" algn="l" rtl="0" fontAlgn="base">
      <a:spcBef>
        <a:spcPct val="0"/>
      </a:spcBef>
      <a:spcAft>
        <a:spcPct val="0"/>
      </a:spcAft>
      <a:defRPr sz="2400" kern="1200">
        <a:solidFill>
          <a:schemeClr val="tx1"/>
        </a:solidFill>
        <a:latin typeface="Arial" charset="0"/>
        <a:ea typeface="ヒラギノ角ゴ Pro W3"/>
        <a:cs typeface="Arial" charset="0"/>
      </a:defRPr>
    </a:lvl2pPr>
    <a:lvl3pPr marL="914400" algn="l" rtl="0" fontAlgn="base">
      <a:spcBef>
        <a:spcPct val="0"/>
      </a:spcBef>
      <a:spcAft>
        <a:spcPct val="0"/>
      </a:spcAft>
      <a:defRPr sz="2400" kern="1200">
        <a:solidFill>
          <a:schemeClr val="tx1"/>
        </a:solidFill>
        <a:latin typeface="Arial" charset="0"/>
        <a:ea typeface="ヒラギノ角ゴ Pro W3"/>
        <a:cs typeface="Arial" charset="0"/>
      </a:defRPr>
    </a:lvl3pPr>
    <a:lvl4pPr marL="1371600" algn="l" rtl="0" fontAlgn="base">
      <a:spcBef>
        <a:spcPct val="0"/>
      </a:spcBef>
      <a:spcAft>
        <a:spcPct val="0"/>
      </a:spcAft>
      <a:defRPr sz="2400" kern="1200">
        <a:solidFill>
          <a:schemeClr val="tx1"/>
        </a:solidFill>
        <a:latin typeface="Arial" charset="0"/>
        <a:ea typeface="ヒラギノ角ゴ Pro W3"/>
        <a:cs typeface="Arial" charset="0"/>
      </a:defRPr>
    </a:lvl4pPr>
    <a:lvl5pPr marL="1828800" algn="l" rtl="0" fontAlgn="base">
      <a:spcBef>
        <a:spcPct val="0"/>
      </a:spcBef>
      <a:spcAft>
        <a:spcPct val="0"/>
      </a:spcAft>
      <a:defRPr sz="2400" kern="1200">
        <a:solidFill>
          <a:schemeClr val="tx1"/>
        </a:solidFill>
        <a:latin typeface="Arial" charset="0"/>
        <a:ea typeface="ヒラギノ角ゴ Pro W3"/>
        <a:cs typeface="Arial" charset="0"/>
      </a:defRPr>
    </a:lvl5pPr>
    <a:lvl6pPr marL="2286000" algn="l" defTabSz="914400" rtl="0" eaLnBrk="1" latinLnBrk="0" hangingPunct="1">
      <a:defRPr sz="2400" kern="1200">
        <a:solidFill>
          <a:schemeClr val="tx1"/>
        </a:solidFill>
        <a:latin typeface="Arial" charset="0"/>
        <a:ea typeface="ヒラギノ角ゴ Pro W3"/>
        <a:cs typeface="Arial" charset="0"/>
      </a:defRPr>
    </a:lvl6pPr>
    <a:lvl7pPr marL="2743200" algn="l" defTabSz="914400" rtl="0" eaLnBrk="1" latinLnBrk="0" hangingPunct="1">
      <a:defRPr sz="2400" kern="1200">
        <a:solidFill>
          <a:schemeClr val="tx1"/>
        </a:solidFill>
        <a:latin typeface="Arial" charset="0"/>
        <a:ea typeface="ヒラギノ角ゴ Pro W3"/>
        <a:cs typeface="Arial" charset="0"/>
      </a:defRPr>
    </a:lvl7pPr>
    <a:lvl8pPr marL="3200400" algn="l" defTabSz="914400" rtl="0" eaLnBrk="1" latinLnBrk="0" hangingPunct="1">
      <a:defRPr sz="2400" kern="1200">
        <a:solidFill>
          <a:schemeClr val="tx1"/>
        </a:solidFill>
        <a:latin typeface="Arial" charset="0"/>
        <a:ea typeface="ヒラギノ角ゴ Pro W3"/>
        <a:cs typeface="Arial" charset="0"/>
      </a:defRPr>
    </a:lvl8pPr>
    <a:lvl9pPr marL="3657600" algn="l" defTabSz="914400" rtl="0" eaLnBrk="1" latinLnBrk="0" hangingPunct="1">
      <a:defRPr sz="2400" kern="1200">
        <a:solidFill>
          <a:schemeClr val="tx1"/>
        </a:solidFill>
        <a:latin typeface="Arial" charset="0"/>
        <a:ea typeface="ヒラギノ角ゴ Pro W3"/>
        <a:cs typeface="Arial" charset="0"/>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0FF448-B6D5-784B-9E21-CE56152B67C2}" v="20" dt="2024-10-15T23:29:05.5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3"/>
  </p:normalViewPr>
  <p:slideViewPr>
    <p:cSldViewPr snapToGrid="0">
      <p:cViewPr varScale="1">
        <p:scale>
          <a:sx n="115" d="100"/>
          <a:sy n="115" d="100"/>
        </p:scale>
        <p:origin x="1016"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1_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58368" y="1597151"/>
            <a:ext cx="10521696" cy="2340864"/>
          </a:xfrm>
        </p:spPr>
        <p:txBody>
          <a:bodyPr anchor="b" anchorCtr="0">
            <a:noAutofit/>
          </a:bodyPr>
          <a:lstStyle>
            <a:lvl1pPr>
              <a:lnSpc>
                <a:spcPts val="5333"/>
              </a:lnSpc>
              <a:defRPr sz="6400" b="0" i="0" kern="800" cap="all" baseline="0">
                <a:solidFill>
                  <a:srgbClr val="C6531F"/>
                </a:solidFill>
                <a:latin typeface="+mj-lt"/>
                <a:cs typeface="Arial Black" panose="020B0604020202020204" pitchFamily="34" charset="0"/>
              </a:defRPr>
            </a:lvl1pPr>
          </a:lstStyle>
          <a:p>
            <a:r>
              <a:rPr lang="en-US"/>
              <a:t>Click to edit Master title style</a:t>
            </a:r>
          </a:p>
        </p:txBody>
      </p:sp>
      <p:sp>
        <p:nvSpPr>
          <p:cNvPr id="3" name="Subtitle 2"/>
          <p:cNvSpPr>
            <a:spLocks noGrp="1"/>
          </p:cNvSpPr>
          <p:nvPr>
            <p:ph type="subTitle" idx="1" hasCustomPrompt="1"/>
          </p:nvPr>
        </p:nvSpPr>
        <p:spPr>
          <a:xfrm>
            <a:off x="658368" y="4450080"/>
            <a:ext cx="10515600" cy="607568"/>
          </a:xfrm>
        </p:spPr>
        <p:txBody>
          <a:bodyPr>
            <a:normAutofit/>
          </a:bodyPr>
          <a:lstStyle>
            <a:lvl1pPr marL="0" marR="0" indent="0" algn="l" defTabSz="609585" rtl="0" eaLnBrk="1" fontAlgn="auto" latinLnBrk="0" hangingPunct="1">
              <a:lnSpc>
                <a:spcPct val="90000"/>
              </a:lnSpc>
              <a:spcBef>
                <a:spcPts val="0"/>
              </a:spcBef>
              <a:spcAft>
                <a:spcPts val="0"/>
              </a:spcAft>
              <a:buClrTx/>
              <a:buSzTx/>
              <a:buFont typeface="Arial"/>
              <a:buNone/>
              <a:tabLst/>
              <a:defRPr sz="1867" b="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pPr marL="0" marR="0" lvl="0" indent="0" algn="l" defTabSz="609585" rtl="0" eaLnBrk="1" fontAlgn="auto" latinLnBrk="0" hangingPunct="1">
              <a:lnSpc>
                <a:spcPct val="90000"/>
              </a:lnSpc>
              <a:spcBef>
                <a:spcPts val="0"/>
              </a:spcBef>
              <a:spcAft>
                <a:spcPts val="0"/>
              </a:spcAft>
              <a:buClrTx/>
              <a:buSzTx/>
              <a:buFont typeface="Arial"/>
              <a:buNone/>
              <a:tabLst/>
              <a:defRPr/>
            </a:pPr>
            <a:r>
              <a:rPr lang="en-US"/>
              <a:t>Insert your subtitle or any additional description text here up to</a:t>
            </a:r>
            <a:br>
              <a:rPr lang="en-US"/>
            </a:br>
            <a:r>
              <a:rPr lang="en-US"/>
              <a:t>two lines of text or you can delete this text box</a:t>
            </a:r>
          </a:p>
        </p:txBody>
      </p:sp>
      <p:cxnSp>
        <p:nvCxnSpPr>
          <p:cNvPr id="11" name="Straight Connector 10">
            <a:extLst>
              <a:ext uri="{FF2B5EF4-FFF2-40B4-BE49-F238E27FC236}">
                <a16:creationId xmlns:a16="http://schemas.microsoft.com/office/drawing/2014/main" id="{C062BC6E-679F-A947-B68E-7788B617D578}"/>
              </a:ext>
            </a:extLst>
          </p:cNvPr>
          <p:cNvCxnSpPr/>
          <p:nvPr/>
        </p:nvCxnSpPr>
        <p:spPr>
          <a:xfrm>
            <a:off x="838200" y="4140200"/>
            <a:ext cx="7493000" cy="0"/>
          </a:xfrm>
          <a:prstGeom prst="line">
            <a:avLst/>
          </a:prstGeom>
          <a:ln w="19050">
            <a:solidFill>
              <a:srgbClr val="C6531F"/>
            </a:solidFill>
          </a:ln>
        </p:spPr>
        <p:style>
          <a:lnRef idx="1">
            <a:schemeClr val="accent1"/>
          </a:lnRef>
          <a:fillRef idx="0">
            <a:schemeClr val="accent1"/>
          </a:fillRef>
          <a:effectRef idx="0">
            <a:schemeClr val="accent1"/>
          </a:effectRef>
          <a:fontRef idx="minor">
            <a:schemeClr val="tx1"/>
          </a:fontRef>
        </p:style>
      </p:cxnSp>
      <p:sp>
        <p:nvSpPr>
          <p:cNvPr id="24" name="Text Placeholder 20">
            <a:extLst>
              <a:ext uri="{FF2B5EF4-FFF2-40B4-BE49-F238E27FC236}">
                <a16:creationId xmlns:a16="http://schemas.microsoft.com/office/drawing/2014/main" id="{51657418-7B3C-FC41-B99F-1F69481323B3}"/>
              </a:ext>
            </a:extLst>
          </p:cNvPr>
          <p:cNvSpPr>
            <a:spLocks noGrp="1"/>
          </p:cNvSpPr>
          <p:nvPr>
            <p:ph type="body" sz="quarter" idx="12" hasCustomPrompt="1"/>
          </p:nvPr>
        </p:nvSpPr>
        <p:spPr>
          <a:xfrm>
            <a:off x="646176" y="5559552"/>
            <a:ext cx="10521696" cy="307848"/>
          </a:xfrm>
        </p:spPr>
        <p:txBody>
          <a:bodyPr anchor="b" anchorCtr="0">
            <a:noAutofit/>
          </a:bodyPr>
          <a:lstStyle>
            <a:lvl1pPr marL="0" marR="0" indent="0" algn="l" defTabSz="609585" rtl="0" eaLnBrk="1" fontAlgn="auto" latinLnBrk="0" hangingPunct="1">
              <a:lnSpc>
                <a:spcPts val="1400"/>
              </a:lnSpc>
              <a:spcBef>
                <a:spcPts val="0"/>
              </a:spcBef>
              <a:spcAft>
                <a:spcPts val="0"/>
              </a:spcAft>
              <a:buClrTx/>
              <a:buSzTx/>
              <a:buFont typeface="Arial"/>
              <a:buNone/>
              <a:tabLst/>
              <a:defRPr sz="1400" b="1" i="0" cap="all" baseline="0">
                <a:solidFill>
                  <a:schemeClr val="tx1"/>
                </a:solidFill>
                <a:latin typeface="+mj-lt"/>
                <a:cs typeface="Arial Black" panose="020B0604020202020204" pitchFamily="34" charset="0"/>
              </a:defRPr>
            </a:lvl1pPr>
          </a:lstStyle>
          <a:p>
            <a:pPr marL="0" marR="0" lvl="0" indent="0" algn="l" defTabSz="609585" rtl="0" eaLnBrk="1" fontAlgn="auto" latinLnBrk="0" hangingPunct="1">
              <a:lnSpc>
                <a:spcPts val="1800"/>
              </a:lnSpc>
              <a:spcBef>
                <a:spcPts val="0"/>
              </a:spcBef>
              <a:spcAft>
                <a:spcPts val="0"/>
              </a:spcAft>
              <a:buClrTx/>
              <a:buSzTx/>
              <a:buFont typeface="Arial"/>
              <a:buNone/>
              <a:tabLst/>
              <a:defRPr/>
            </a:pPr>
            <a:r>
              <a:rPr lang="en-US" sz="1400" b="0" i="0" cap="all" baseline="0">
                <a:latin typeface="Arial Black" charset="0"/>
              </a:rPr>
              <a:t>Presenter or speaker name</a:t>
            </a:r>
          </a:p>
        </p:txBody>
      </p:sp>
      <p:sp>
        <p:nvSpPr>
          <p:cNvPr id="27" name="Text Placeholder 20">
            <a:extLst>
              <a:ext uri="{FF2B5EF4-FFF2-40B4-BE49-F238E27FC236}">
                <a16:creationId xmlns:a16="http://schemas.microsoft.com/office/drawing/2014/main" id="{9008BDA8-203B-1744-92D3-1D0C754962BC}"/>
              </a:ext>
            </a:extLst>
          </p:cNvPr>
          <p:cNvSpPr>
            <a:spLocks noGrp="1"/>
          </p:cNvSpPr>
          <p:nvPr>
            <p:ph type="body" sz="quarter" idx="13" hasCustomPrompt="1"/>
          </p:nvPr>
        </p:nvSpPr>
        <p:spPr>
          <a:xfrm>
            <a:off x="646176" y="5793115"/>
            <a:ext cx="10521696" cy="307848"/>
          </a:xfrm>
        </p:spPr>
        <p:txBody>
          <a:bodyPr anchor="b" anchorCtr="0">
            <a:noAutofit/>
          </a:bodyPr>
          <a:lstStyle>
            <a:lvl1pPr marL="0" marR="0" indent="0" algn="l" defTabSz="609585" rtl="0" eaLnBrk="1" fontAlgn="auto" latinLnBrk="0" hangingPunct="1">
              <a:lnSpc>
                <a:spcPts val="1800"/>
              </a:lnSpc>
              <a:spcBef>
                <a:spcPts val="0"/>
              </a:spcBef>
              <a:spcAft>
                <a:spcPts val="0"/>
              </a:spcAft>
              <a:buClrTx/>
              <a:buSzTx/>
              <a:buFont typeface="Arial"/>
              <a:buNone/>
              <a:tabLst/>
              <a:defRPr sz="1400">
                <a:solidFill>
                  <a:schemeClr val="tx1"/>
                </a:solidFill>
              </a:defRPr>
            </a:lvl1pPr>
          </a:lstStyle>
          <a:p>
            <a:pPr marL="0" marR="0" lvl="0" indent="0" algn="l" defTabSz="609585" rtl="0" eaLnBrk="1" fontAlgn="auto" latinLnBrk="0" hangingPunct="1">
              <a:lnSpc>
                <a:spcPts val="1800"/>
              </a:lnSpc>
              <a:spcBef>
                <a:spcPts val="0"/>
              </a:spcBef>
              <a:spcAft>
                <a:spcPts val="0"/>
              </a:spcAft>
              <a:buClrTx/>
              <a:buSzTx/>
              <a:buFont typeface="Arial"/>
              <a:buNone/>
              <a:tabLst/>
              <a:defRPr/>
            </a:pPr>
            <a:r>
              <a:rPr lang="en-US" sz="1400"/>
              <a:t>Position/Role,</a:t>
            </a:r>
            <a:r>
              <a:rPr lang="en-US" sz="1400" baseline="0"/>
              <a:t> The University of Texas at Austin</a:t>
            </a:r>
            <a:endParaRPr lang="en-US"/>
          </a:p>
        </p:txBody>
      </p:sp>
      <p:pic>
        <p:nvPicPr>
          <p:cNvPr id="29" name="Picture 28">
            <a:extLst>
              <a:ext uri="{FF2B5EF4-FFF2-40B4-BE49-F238E27FC236}">
                <a16:creationId xmlns:a16="http://schemas.microsoft.com/office/drawing/2014/main" id="{0ED01658-5917-0B48-B21B-1351227E56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31200" y="177802"/>
            <a:ext cx="3653509" cy="1419349"/>
          </a:xfrm>
          <a:prstGeom prst="rect">
            <a:avLst/>
          </a:prstGeom>
        </p:spPr>
      </p:pic>
      <p:sp>
        <p:nvSpPr>
          <p:cNvPr id="13" name="Text Placeholder 20">
            <a:extLst>
              <a:ext uri="{FF2B5EF4-FFF2-40B4-BE49-F238E27FC236}">
                <a16:creationId xmlns:a16="http://schemas.microsoft.com/office/drawing/2014/main" id="{2B0349CA-B83E-4B43-AA59-4051D74EC6F1}"/>
              </a:ext>
            </a:extLst>
          </p:cNvPr>
          <p:cNvSpPr>
            <a:spLocks noGrp="1"/>
          </p:cNvSpPr>
          <p:nvPr>
            <p:ph type="body" sz="quarter" idx="14" hasCustomPrompt="1"/>
          </p:nvPr>
        </p:nvSpPr>
        <p:spPr>
          <a:xfrm>
            <a:off x="646176" y="631318"/>
            <a:ext cx="10521696" cy="381751"/>
          </a:xfrm>
        </p:spPr>
        <p:txBody>
          <a:bodyPr anchor="b" anchorCtr="0">
            <a:noAutofit/>
          </a:bodyPr>
          <a:lstStyle>
            <a:lvl1pPr marL="0" marR="0" indent="0" algn="l" defTabSz="609585" rtl="0" eaLnBrk="1" fontAlgn="auto" latinLnBrk="0" hangingPunct="1">
              <a:lnSpc>
                <a:spcPts val="1400"/>
              </a:lnSpc>
              <a:spcBef>
                <a:spcPts val="0"/>
              </a:spcBef>
              <a:spcAft>
                <a:spcPts val="0"/>
              </a:spcAft>
              <a:buClrTx/>
              <a:buSzTx/>
              <a:buFont typeface="Arial"/>
              <a:buNone/>
              <a:tabLst/>
              <a:defRPr sz="1400" b="1" i="0" cap="all" baseline="0">
                <a:solidFill>
                  <a:schemeClr val="tx1"/>
                </a:solidFill>
                <a:latin typeface="+mj-lt"/>
                <a:cs typeface="Arial Black" panose="020B0604020202020204" pitchFamily="34" charset="0"/>
              </a:defRPr>
            </a:lvl1pPr>
          </a:lstStyle>
          <a:p>
            <a:pPr marL="0" marR="0" lvl="0" indent="0" algn="l" defTabSz="609585" rtl="0" eaLnBrk="1" fontAlgn="auto" latinLnBrk="0" hangingPunct="1">
              <a:lnSpc>
                <a:spcPts val="1800"/>
              </a:lnSpc>
              <a:spcBef>
                <a:spcPts val="0"/>
              </a:spcBef>
              <a:spcAft>
                <a:spcPts val="0"/>
              </a:spcAft>
              <a:buClrTx/>
              <a:buSzTx/>
              <a:buFont typeface="Arial"/>
              <a:buNone/>
              <a:tabLst/>
              <a:defRPr/>
            </a:pPr>
            <a:r>
              <a:rPr lang="en-US" sz="1400" b="0" i="0" cap="all" baseline="0">
                <a:latin typeface="Arial Black" charset="0"/>
              </a:rPr>
              <a:t>Month 20xxxxxxxx</a:t>
            </a:r>
          </a:p>
        </p:txBody>
      </p:sp>
    </p:spTree>
    <p:extLst>
      <p:ext uri="{BB962C8B-B14F-4D97-AF65-F5344CB8AC3E}">
        <p14:creationId xmlns:p14="http://schemas.microsoft.com/office/powerpoint/2010/main" val="3811629880"/>
      </p:ext>
    </p:extLst>
  </p:cSld>
  <p:clrMapOvr>
    <a:masterClrMapping/>
  </p:clrMapOvr>
  <p:extLst>
    <p:ext uri="{DCECCB84-F9BA-43D5-87BE-67443E8EF086}">
      <p15:sldGuideLst xmlns:p15="http://schemas.microsoft.com/office/powerpoint/2012/main">
        <p15:guide id="1" orient="horz" pos="228">
          <p15:clr>
            <a:srgbClr val="FBAE40"/>
          </p15:clr>
        </p15:guide>
        <p15:guide id="2" pos="547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Picture with Caption">
    <p:spTree>
      <p:nvGrpSpPr>
        <p:cNvPr id="1" name=""/>
        <p:cNvGrpSpPr/>
        <p:nvPr/>
      </p:nvGrpSpPr>
      <p:grpSpPr>
        <a:xfrm>
          <a:off x="0" y="0"/>
          <a:ext cx="0" cy="0"/>
          <a:chOff x="0" y="0"/>
          <a:chExt cx="0" cy="0"/>
        </a:xfrm>
      </p:grpSpPr>
      <p:sp>
        <p:nvSpPr>
          <p:cNvPr id="5" name="Title 1"/>
          <p:cNvSpPr>
            <a:spLocks noGrp="1"/>
          </p:cNvSpPr>
          <p:nvPr>
            <p:ph type="title"/>
          </p:nvPr>
        </p:nvSpPr>
        <p:spPr>
          <a:xfrm>
            <a:off x="2389717" y="5105400"/>
            <a:ext cx="7315200" cy="567691"/>
          </a:xfrm>
        </p:spPr>
        <p:txBody>
          <a:bodyPr anchor="b"/>
          <a:lstStyle>
            <a:lvl1pPr algn="l">
              <a:defRPr sz="2667" b="1">
                <a:solidFill>
                  <a:srgbClr val="C6531F"/>
                </a:solidFill>
              </a:defRPr>
            </a:lvl1pPr>
          </a:lstStyle>
          <a:p>
            <a:r>
              <a:rPr lang="en-US"/>
              <a:t>Click to edit Master title style</a:t>
            </a:r>
          </a:p>
        </p:txBody>
      </p:sp>
      <p:sp>
        <p:nvSpPr>
          <p:cNvPr id="7" name="Text Placeholder 3"/>
          <p:cNvSpPr>
            <a:spLocks noGrp="1"/>
          </p:cNvSpPr>
          <p:nvPr>
            <p:ph type="body" sz="half" idx="2"/>
          </p:nvPr>
        </p:nvSpPr>
        <p:spPr>
          <a:xfrm>
            <a:off x="2389717" y="5673090"/>
            <a:ext cx="7315200" cy="80391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8" name="Chart Placeholder 7">
            <a:extLst>
              <a:ext uri="{FF2B5EF4-FFF2-40B4-BE49-F238E27FC236}">
                <a16:creationId xmlns:a16="http://schemas.microsoft.com/office/drawing/2014/main" id="{8D0F0088-7350-B74F-8691-0FA93A277E8F}"/>
              </a:ext>
            </a:extLst>
          </p:cNvPr>
          <p:cNvSpPr>
            <a:spLocks noGrp="1"/>
          </p:cNvSpPr>
          <p:nvPr>
            <p:ph type="chart" sz="quarter" idx="10"/>
          </p:nvPr>
        </p:nvSpPr>
        <p:spPr>
          <a:xfrm>
            <a:off x="2389717" y="889000"/>
            <a:ext cx="7315200" cy="4165600"/>
          </a:xfrm>
        </p:spPr>
        <p:txBody>
          <a:bodyPr/>
          <a:lstStyle/>
          <a:p>
            <a:r>
              <a:rPr lang="en-US"/>
              <a:t>Click icon to add chart</a:t>
            </a:r>
          </a:p>
        </p:txBody>
      </p:sp>
    </p:spTree>
    <p:extLst>
      <p:ext uri="{BB962C8B-B14F-4D97-AF65-F5344CB8AC3E}">
        <p14:creationId xmlns:p14="http://schemas.microsoft.com/office/powerpoint/2010/main" val="2861877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ACD27-7CA1-1168-29D6-CB4491674F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C45EC6-F8FD-A452-97DF-9691DD1A19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2A7F60-C8C5-A06C-DCDB-EC691CBC012B}"/>
              </a:ext>
            </a:extLst>
          </p:cNvPr>
          <p:cNvSpPr>
            <a:spLocks noGrp="1"/>
          </p:cNvSpPr>
          <p:nvPr>
            <p:ph type="dt" sz="half" idx="10"/>
          </p:nvPr>
        </p:nvSpPr>
        <p:spPr/>
        <p:txBody>
          <a:bodyPr/>
          <a:lstStyle/>
          <a:p>
            <a:fld id="{9478DE9E-3F85-49D0-B7B4-9372688EB395}" type="datetimeFigureOut">
              <a:rPr lang="en-US" smtClean="0"/>
              <a:t>10/15/24</a:t>
            </a:fld>
            <a:endParaRPr lang="en-US"/>
          </a:p>
        </p:txBody>
      </p:sp>
      <p:sp>
        <p:nvSpPr>
          <p:cNvPr id="5" name="Footer Placeholder 4">
            <a:extLst>
              <a:ext uri="{FF2B5EF4-FFF2-40B4-BE49-F238E27FC236}">
                <a16:creationId xmlns:a16="http://schemas.microsoft.com/office/drawing/2014/main" id="{FB321741-4F20-A346-636F-1264570C8B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C542F5-7861-235E-2809-543572D1CC26}"/>
              </a:ext>
            </a:extLst>
          </p:cNvPr>
          <p:cNvSpPr>
            <a:spLocks noGrp="1"/>
          </p:cNvSpPr>
          <p:nvPr>
            <p:ph type="sldNum" sz="quarter" idx="12"/>
          </p:nvPr>
        </p:nvSpPr>
        <p:spPr/>
        <p:txBody>
          <a:bodyPr/>
          <a:lstStyle/>
          <a:p>
            <a:fld id="{F28A14CE-F64E-420F-9513-0F31A1B3441C}" type="slidenum">
              <a:rPr lang="en-US" smtClean="0"/>
              <a:t>‹#›</a:t>
            </a:fld>
            <a:endParaRPr lang="en-US"/>
          </a:p>
        </p:txBody>
      </p:sp>
    </p:spTree>
    <p:extLst>
      <p:ext uri="{BB962C8B-B14F-4D97-AF65-F5344CB8AC3E}">
        <p14:creationId xmlns:p14="http://schemas.microsoft.com/office/powerpoint/2010/main" val="1858538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rgbClr val="333F48"/>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58368" y="1597151"/>
            <a:ext cx="10521696" cy="2340864"/>
          </a:xfrm>
        </p:spPr>
        <p:txBody>
          <a:bodyPr anchor="b" anchorCtr="0">
            <a:noAutofit/>
          </a:bodyPr>
          <a:lstStyle>
            <a:lvl1pPr>
              <a:lnSpc>
                <a:spcPts val="5333"/>
              </a:lnSpc>
              <a:defRPr sz="5867" b="0" i="0" kern="800" cap="all" baseline="0">
                <a:solidFill>
                  <a:schemeClr val="bg1"/>
                </a:solidFill>
                <a:latin typeface="+mj-lt"/>
                <a:cs typeface="Arial Black" panose="020B0604020202020204" pitchFamily="34" charset="0"/>
              </a:defRPr>
            </a:lvl1pPr>
          </a:lstStyle>
          <a:p>
            <a:r>
              <a:rPr lang="en-US"/>
              <a:t>Click to edit Master title style</a:t>
            </a:r>
          </a:p>
        </p:txBody>
      </p:sp>
      <p:sp>
        <p:nvSpPr>
          <p:cNvPr id="3" name="Subtitle 2"/>
          <p:cNvSpPr>
            <a:spLocks noGrp="1"/>
          </p:cNvSpPr>
          <p:nvPr>
            <p:ph type="subTitle" idx="1" hasCustomPrompt="1"/>
          </p:nvPr>
        </p:nvSpPr>
        <p:spPr>
          <a:xfrm>
            <a:off x="658368" y="4450080"/>
            <a:ext cx="10515600" cy="607568"/>
          </a:xfrm>
        </p:spPr>
        <p:txBody>
          <a:bodyPr>
            <a:normAutofit/>
          </a:bodyPr>
          <a:lstStyle>
            <a:lvl1pPr marL="0" marR="0" indent="0" algn="l" defTabSz="609585" rtl="0" eaLnBrk="1" fontAlgn="auto" latinLnBrk="0" hangingPunct="1">
              <a:lnSpc>
                <a:spcPct val="90000"/>
              </a:lnSpc>
              <a:spcBef>
                <a:spcPts val="0"/>
              </a:spcBef>
              <a:spcAft>
                <a:spcPts val="0"/>
              </a:spcAft>
              <a:buClrTx/>
              <a:buSzTx/>
              <a:buFont typeface="Arial"/>
              <a:buNone/>
              <a:tabLst/>
              <a:defRPr sz="1867" b="0">
                <a:solidFill>
                  <a:schemeClr val="bg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pPr marL="0" marR="0" lvl="0" indent="0" algn="l" defTabSz="609585" rtl="0" eaLnBrk="1" fontAlgn="auto" latinLnBrk="0" hangingPunct="1">
              <a:lnSpc>
                <a:spcPct val="90000"/>
              </a:lnSpc>
              <a:spcBef>
                <a:spcPts val="0"/>
              </a:spcBef>
              <a:spcAft>
                <a:spcPts val="0"/>
              </a:spcAft>
              <a:buClrTx/>
              <a:buSzTx/>
              <a:buFont typeface="Arial"/>
              <a:buNone/>
              <a:tabLst/>
              <a:defRPr/>
            </a:pPr>
            <a:r>
              <a:rPr lang="en-US"/>
              <a:t>Insert your subtitle or any additional description text here up to</a:t>
            </a:r>
            <a:br>
              <a:rPr lang="en-US"/>
            </a:br>
            <a:r>
              <a:rPr lang="en-US"/>
              <a:t>two lines of text or you can delete this text box</a:t>
            </a:r>
          </a:p>
        </p:txBody>
      </p:sp>
      <p:cxnSp>
        <p:nvCxnSpPr>
          <p:cNvPr id="11" name="Straight Connector 10">
            <a:extLst>
              <a:ext uri="{FF2B5EF4-FFF2-40B4-BE49-F238E27FC236}">
                <a16:creationId xmlns:a16="http://schemas.microsoft.com/office/drawing/2014/main" id="{C062BC6E-679F-A947-B68E-7788B617D578}"/>
              </a:ext>
            </a:extLst>
          </p:cNvPr>
          <p:cNvCxnSpPr/>
          <p:nvPr userDrawn="1"/>
        </p:nvCxnSpPr>
        <p:spPr>
          <a:xfrm>
            <a:off x="838200" y="4140200"/>
            <a:ext cx="7493000" cy="0"/>
          </a:xfrm>
          <a:prstGeom prst="line">
            <a:avLst/>
          </a:prstGeom>
          <a:ln w="19050">
            <a:solidFill>
              <a:srgbClr val="C6531F"/>
            </a:solidFill>
          </a:ln>
        </p:spPr>
        <p:style>
          <a:lnRef idx="1">
            <a:schemeClr val="accent1"/>
          </a:lnRef>
          <a:fillRef idx="0">
            <a:schemeClr val="accent1"/>
          </a:fillRef>
          <a:effectRef idx="0">
            <a:schemeClr val="accent1"/>
          </a:effectRef>
          <a:fontRef idx="minor">
            <a:schemeClr val="tx1"/>
          </a:fontRef>
        </p:style>
      </p:cxnSp>
      <p:sp>
        <p:nvSpPr>
          <p:cNvPr id="24" name="Text Placeholder 20">
            <a:extLst>
              <a:ext uri="{FF2B5EF4-FFF2-40B4-BE49-F238E27FC236}">
                <a16:creationId xmlns:a16="http://schemas.microsoft.com/office/drawing/2014/main" id="{51657418-7B3C-FC41-B99F-1F69481323B3}"/>
              </a:ext>
            </a:extLst>
          </p:cNvPr>
          <p:cNvSpPr>
            <a:spLocks noGrp="1"/>
          </p:cNvSpPr>
          <p:nvPr>
            <p:ph type="body" sz="quarter" idx="12" hasCustomPrompt="1"/>
          </p:nvPr>
        </p:nvSpPr>
        <p:spPr>
          <a:xfrm>
            <a:off x="646176" y="5559552"/>
            <a:ext cx="10521696" cy="307848"/>
          </a:xfrm>
        </p:spPr>
        <p:txBody>
          <a:bodyPr anchor="b" anchorCtr="0">
            <a:noAutofit/>
          </a:bodyPr>
          <a:lstStyle>
            <a:lvl1pPr marL="0" marR="0" indent="0" algn="l" defTabSz="609585" rtl="0" eaLnBrk="1" fontAlgn="auto" latinLnBrk="0" hangingPunct="1">
              <a:lnSpc>
                <a:spcPts val="1400"/>
              </a:lnSpc>
              <a:spcBef>
                <a:spcPts val="0"/>
              </a:spcBef>
              <a:spcAft>
                <a:spcPts val="0"/>
              </a:spcAft>
              <a:buClrTx/>
              <a:buSzTx/>
              <a:buFont typeface="Arial"/>
              <a:buNone/>
              <a:tabLst/>
              <a:defRPr sz="1400" b="1" i="0" cap="all" baseline="0">
                <a:solidFill>
                  <a:schemeClr val="bg1"/>
                </a:solidFill>
                <a:latin typeface="+mj-lt"/>
                <a:cs typeface="Arial Black" panose="020B0604020202020204" pitchFamily="34" charset="0"/>
              </a:defRPr>
            </a:lvl1pPr>
          </a:lstStyle>
          <a:p>
            <a:pPr marL="0" marR="0" lvl="0" indent="0" algn="l" defTabSz="609585" rtl="0" eaLnBrk="1" fontAlgn="auto" latinLnBrk="0" hangingPunct="1">
              <a:lnSpc>
                <a:spcPts val="1800"/>
              </a:lnSpc>
              <a:spcBef>
                <a:spcPts val="0"/>
              </a:spcBef>
              <a:spcAft>
                <a:spcPts val="0"/>
              </a:spcAft>
              <a:buClrTx/>
              <a:buSzTx/>
              <a:buFont typeface="Arial"/>
              <a:buNone/>
              <a:tabLst/>
              <a:defRPr/>
            </a:pPr>
            <a:r>
              <a:rPr lang="en-US" sz="1400" b="0" i="0" cap="all" baseline="0">
                <a:latin typeface="Arial Black" charset="0"/>
              </a:rPr>
              <a:t>Presenter or speaker name</a:t>
            </a:r>
          </a:p>
        </p:txBody>
      </p:sp>
      <p:sp>
        <p:nvSpPr>
          <p:cNvPr id="27" name="Text Placeholder 20">
            <a:extLst>
              <a:ext uri="{FF2B5EF4-FFF2-40B4-BE49-F238E27FC236}">
                <a16:creationId xmlns:a16="http://schemas.microsoft.com/office/drawing/2014/main" id="{9008BDA8-203B-1744-92D3-1D0C754962BC}"/>
              </a:ext>
            </a:extLst>
          </p:cNvPr>
          <p:cNvSpPr>
            <a:spLocks noGrp="1"/>
          </p:cNvSpPr>
          <p:nvPr>
            <p:ph type="body" sz="quarter" idx="13" hasCustomPrompt="1"/>
          </p:nvPr>
        </p:nvSpPr>
        <p:spPr>
          <a:xfrm>
            <a:off x="646176" y="5793115"/>
            <a:ext cx="10521696" cy="307848"/>
          </a:xfrm>
        </p:spPr>
        <p:txBody>
          <a:bodyPr anchor="b" anchorCtr="0">
            <a:noAutofit/>
          </a:bodyPr>
          <a:lstStyle>
            <a:lvl1pPr marL="0" marR="0" indent="0" algn="l" defTabSz="609585" rtl="0" eaLnBrk="1" fontAlgn="auto" latinLnBrk="0" hangingPunct="1">
              <a:lnSpc>
                <a:spcPts val="1800"/>
              </a:lnSpc>
              <a:spcBef>
                <a:spcPts val="0"/>
              </a:spcBef>
              <a:spcAft>
                <a:spcPts val="0"/>
              </a:spcAft>
              <a:buClrTx/>
              <a:buSzTx/>
              <a:buFont typeface="Arial"/>
              <a:buNone/>
              <a:tabLst/>
              <a:defRPr sz="1400">
                <a:solidFill>
                  <a:schemeClr val="bg1"/>
                </a:solidFill>
              </a:defRPr>
            </a:lvl1pPr>
          </a:lstStyle>
          <a:p>
            <a:pPr marL="0" marR="0" lvl="0" indent="0" algn="l" defTabSz="609585" rtl="0" eaLnBrk="1" fontAlgn="auto" latinLnBrk="0" hangingPunct="1">
              <a:lnSpc>
                <a:spcPts val="1800"/>
              </a:lnSpc>
              <a:spcBef>
                <a:spcPts val="0"/>
              </a:spcBef>
              <a:spcAft>
                <a:spcPts val="0"/>
              </a:spcAft>
              <a:buClrTx/>
              <a:buSzTx/>
              <a:buFont typeface="Arial"/>
              <a:buNone/>
              <a:tabLst/>
              <a:defRPr/>
            </a:pPr>
            <a:r>
              <a:rPr lang="en-US" sz="1400"/>
              <a:t>Position/Role,</a:t>
            </a:r>
            <a:r>
              <a:rPr lang="en-US" sz="1400" baseline="0"/>
              <a:t> The University of Texas at Austin</a:t>
            </a:r>
            <a:endParaRPr lang="en-US"/>
          </a:p>
        </p:txBody>
      </p:sp>
      <p:pic>
        <p:nvPicPr>
          <p:cNvPr id="13" name="Picture 12">
            <a:extLst>
              <a:ext uri="{FF2B5EF4-FFF2-40B4-BE49-F238E27FC236}">
                <a16:creationId xmlns:a16="http://schemas.microsoft.com/office/drawing/2014/main" id="{4E76D19B-D833-6747-A52A-D2E107115F7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347825" y="187466"/>
            <a:ext cx="3620259" cy="1400021"/>
          </a:xfrm>
          <a:prstGeom prst="rect">
            <a:avLst/>
          </a:prstGeom>
        </p:spPr>
      </p:pic>
      <p:sp>
        <p:nvSpPr>
          <p:cNvPr id="10" name="Text Placeholder 7">
            <a:extLst>
              <a:ext uri="{FF2B5EF4-FFF2-40B4-BE49-F238E27FC236}">
                <a16:creationId xmlns:a16="http://schemas.microsoft.com/office/drawing/2014/main" id="{001893CD-ACD5-6643-AEB5-6402CA23B0D0}"/>
              </a:ext>
            </a:extLst>
          </p:cNvPr>
          <p:cNvSpPr>
            <a:spLocks noGrp="1"/>
          </p:cNvSpPr>
          <p:nvPr>
            <p:ph type="body" sz="quarter" idx="14" hasCustomPrompt="1"/>
          </p:nvPr>
        </p:nvSpPr>
        <p:spPr>
          <a:xfrm>
            <a:off x="658368" y="615558"/>
            <a:ext cx="7888816" cy="511047"/>
          </a:xfrm>
        </p:spPr>
        <p:txBody>
          <a:bodyPr anchor="ctr" anchorCtr="0">
            <a:normAutofit/>
          </a:bodyPr>
          <a:lstStyle>
            <a:lvl1pPr marL="0" indent="0">
              <a:buFontTx/>
              <a:buNone/>
              <a:defRPr sz="1600">
                <a:solidFill>
                  <a:schemeClr val="bg1"/>
                </a:solidFill>
                <a:latin typeface="+mj-lt"/>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a:t>MONTH 20XX</a:t>
            </a:r>
          </a:p>
        </p:txBody>
      </p:sp>
    </p:spTree>
    <p:extLst>
      <p:ext uri="{BB962C8B-B14F-4D97-AF65-F5344CB8AC3E}">
        <p14:creationId xmlns:p14="http://schemas.microsoft.com/office/powerpoint/2010/main" val="2593840680"/>
      </p:ext>
    </p:extLst>
  </p:cSld>
  <p:clrMapOvr>
    <a:masterClrMapping/>
  </p:clrMapOvr>
  <p:extLst>
    <p:ext uri="{DCECCB84-F9BA-43D5-87BE-67443E8EF086}">
      <p15:sldGuideLst xmlns:p15="http://schemas.microsoft.com/office/powerpoint/2012/main">
        <p15:guide id="1" orient="horz" pos="228">
          <p15:clr>
            <a:srgbClr val="FBAE40"/>
          </p15:clr>
        </p15:guide>
        <p15:guide id="2" pos="547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rgbClr val="333F48"/>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92EAB12-B507-CB49-A8AC-E3526B1C4DB2}"/>
              </a:ext>
            </a:extLst>
          </p:cNvPr>
          <p:cNvSpPr/>
          <p:nvPr userDrawn="1"/>
        </p:nvSpPr>
        <p:spPr>
          <a:xfrm>
            <a:off x="0" y="1613524"/>
            <a:ext cx="12192000" cy="2504440"/>
          </a:xfrm>
          <a:prstGeom prst="rect">
            <a:avLst/>
          </a:prstGeom>
          <a:solidFill>
            <a:schemeClr val="accent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a:solidFill>
                <a:schemeClr val="bg1"/>
              </a:solidFill>
            </a:endParaRPr>
          </a:p>
        </p:txBody>
      </p:sp>
      <p:sp>
        <p:nvSpPr>
          <p:cNvPr id="2" name="Title 1"/>
          <p:cNvSpPr>
            <a:spLocks noGrp="1"/>
          </p:cNvSpPr>
          <p:nvPr>
            <p:ph type="ctrTitle"/>
          </p:nvPr>
        </p:nvSpPr>
        <p:spPr>
          <a:xfrm>
            <a:off x="658368" y="1769988"/>
            <a:ext cx="10521696" cy="2340864"/>
          </a:xfrm>
        </p:spPr>
        <p:txBody>
          <a:bodyPr anchor="b" anchorCtr="0">
            <a:noAutofit/>
          </a:bodyPr>
          <a:lstStyle>
            <a:lvl1pPr>
              <a:lnSpc>
                <a:spcPts val="5333"/>
              </a:lnSpc>
              <a:defRPr sz="5867" b="0" i="0" kern="800" cap="all" baseline="0">
                <a:solidFill>
                  <a:schemeClr val="bg1"/>
                </a:solidFill>
                <a:latin typeface="+mj-lt"/>
                <a:cs typeface="Arial Black" panose="020B0604020202020204" pitchFamily="34" charset="0"/>
              </a:defRPr>
            </a:lvl1pPr>
          </a:lstStyle>
          <a:p>
            <a:r>
              <a:rPr lang="en-US"/>
              <a:t>Click to edit Master title style</a:t>
            </a:r>
          </a:p>
        </p:txBody>
      </p:sp>
      <p:sp>
        <p:nvSpPr>
          <p:cNvPr id="3" name="Subtitle 2"/>
          <p:cNvSpPr>
            <a:spLocks noGrp="1"/>
          </p:cNvSpPr>
          <p:nvPr>
            <p:ph type="subTitle" idx="1" hasCustomPrompt="1"/>
          </p:nvPr>
        </p:nvSpPr>
        <p:spPr>
          <a:xfrm>
            <a:off x="658368" y="4622917"/>
            <a:ext cx="10515600" cy="607568"/>
          </a:xfrm>
        </p:spPr>
        <p:txBody>
          <a:bodyPr>
            <a:normAutofit/>
          </a:bodyPr>
          <a:lstStyle>
            <a:lvl1pPr marL="0" marR="0" indent="0" algn="l" defTabSz="609585" rtl="0" eaLnBrk="1" fontAlgn="auto" latinLnBrk="0" hangingPunct="1">
              <a:lnSpc>
                <a:spcPct val="90000"/>
              </a:lnSpc>
              <a:spcBef>
                <a:spcPts val="0"/>
              </a:spcBef>
              <a:spcAft>
                <a:spcPts val="0"/>
              </a:spcAft>
              <a:buClrTx/>
              <a:buSzTx/>
              <a:buFont typeface="Arial"/>
              <a:buNone/>
              <a:tabLst/>
              <a:defRPr sz="1867" b="0">
                <a:solidFill>
                  <a:schemeClr val="bg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pPr marL="0" marR="0" lvl="0" indent="0" algn="l" defTabSz="609585" rtl="0" eaLnBrk="1" fontAlgn="auto" latinLnBrk="0" hangingPunct="1">
              <a:lnSpc>
                <a:spcPct val="90000"/>
              </a:lnSpc>
              <a:spcBef>
                <a:spcPts val="0"/>
              </a:spcBef>
              <a:spcAft>
                <a:spcPts val="0"/>
              </a:spcAft>
              <a:buClrTx/>
              <a:buSzTx/>
              <a:buFont typeface="Arial"/>
              <a:buNone/>
              <a:tabLst/>
              <a:defRPr/>
            </a:pPr>
            <a:r>
              <a:rPr lang="en-US"/>
              <a:t>Insert your subtitle or any additional description text here up to</a:t>
            </a:r>
            <a:br>
              <a:rPr lang="en-US"/>
            </a:br>
            <a:r>
              <a:rPr lang="en-US"/>
              <a:t>two lines of text or you can delete this text box</a:t>
            </a:r>
          </a:p>
        </p:txBody>
      </p:sp>
      <p:sp>
        <p:nvSpPr>
          <p:cNvPr id="24" name="Text Placeholder 20">
            <a:extLst>
              <a:ext uri="{FF2B5EF4-FFF2-40B4-BE49-F238E27FC236}">
                <a16:creationId xmlns:a16="http://schemas.microsoft.com/office/drawing/2014/main" id="{51657418-7B3C-FC41-B99F-1F69481323B3}"/>
              </a:ext>
            </a:extLst>
          </p:cNvPr>
          <p:cNvSpPr>
            <a:spLocks noGrp="1"/>
          </p:cNvSpPr>
          <p:nvPr>
            <p:ph type="body" sz="quarter" idx="12" hasCustomPrompt="1"/>
          </p:nvPr>
        </p:nvSpPr>
        <p:spPr>
          <a:xfrm>
            <a:off x="646176" y="5732389"/>
            <a:ext cx="10521696" cy="307848"/>
          </a:xfrm>
        </p:spPr>
        <p:txBody>
          <a:bodyPr anchor="b" anchorCtr="0">
            <a:noAutofit/>
          </a:bodyPr>
          <a:lstStyle>
            <a:lvl1pPr marL="0" marR="0" indent="0" algn="l" defTabSz="609585" rtl="0" eaLnBrk="1" fontAlgn="auto" latinLnBrk="0" hangingPunct="1">
              <a:lnSpc>
                <a:spcPts val="1400"/>
              </a:lnSpc>
              <a:spcBef>
                <a:spcPts val="0"/>
              </a:spcBef>
              <a:spcAft>
                <a:spcPts val="0"/>
              </a:spcAft>
              <a:buClrTx/>
              <a:buSzTx/>
              <a:buFont typeface="Arial"/>
              <a:buNone/>
              <a:tabLst/>
              <a:defRPr sz="1400" b="1" i="0" cap="all" baseline="0">
                <a:solidFill>
                  <a:schemeClr val="bg1"/>
                </a:solidFill>
                <a:latin typeface="+mj-lt"/>
                <a:cs typeface="Arial Black" panose="020B0604020202020204" pitchFamily="34" charset="0"/>
              </a:defRPr>
            </a:lvl1pPr>
          </a:lstStyle>
          <a:p>
            <a:pPr marL="0" marR="0" lvl="0" indent="0" algn="l" defTabSz="609585" rtl="0" eaLnBrk="1" fontAlgn="auto" latinLnBrk="0" hangingPunct="1">
              <a:lnSpc>
                <a:spcPts val="1800"/>
              </a:lnSpc>
              <a:spcBef>
                <a:spcPts val="0"/>
              </a:spcBef>
              <a:spcAft>
                <a:spcPts val="0"/>
              </a:spcAft>
              <a:buClrTx/>
              <a:buSzTx/>
              <a:buFont typeface="Arial"/>
              <a:buNone/>
              <a:tabLst/>
              <a:defRPr/>
            </a:pPr>
            <a:r>
              <a:rPr lang="en-US" sz="1400" b="0" i="0" cap="all" baseline="0">
                <a:latin typeface="Arial Black" charset="0"/>
              </a:rPr>
              <a:t>Presenter or speaker name</a:t>
            </a:r>
          </a:p>
        </p:txBody>
      </p:sp>
      <p:sp>
        <p:nvSpPr>
          <p:cNvPr id="27" name="Text Placeholder 20">
            <a:extLst>
              <a:ext uri="{FF2B5EF4-FFF2-40B4-BE49-F238E27FC236}">
                <a16:creationId xmlns:a16="http://schemas.microsoft.com/office/drawing/2014/main" id="{9008BDA8-203B-1744-92D3-1D0C754962BC}"/>
              </a:ext>
            </a:extLst>
          </p:cNvPr>
          <p:cNvSpPr>
            <a:spLocks noGrp="1"/>
          </p:cNvSpPr>
          <p:nvPr>
            <p:ph type="body" sz="quarter" idx="13" hasCustomPrompt="1"/>
          </p:nvPr>
        </p:nvSpPr>
        <p:spPr>
          <a:xfrm>
            <a:off x="646176" y="5965952"/>
            <a:ext cx="10521696" cy="307848"/>
          </a:xfrm>
        </p:spPr>
        <p:txBody>
          <a:bodyPr anchor="b" anchorCtr="0">
            <a:noAutofit/>
          </a:bodyPr>
          <a:lstStyle>
            <a:lvl1pPr marL="0" marR="0" indent="0" algn="l" defTabSz="609585" rtl="0" eaLnBrk="1" fontAlgn="auto" latinLnBrk="0" hangingPunct="1">
              <a:lnSpc>
                <a:spcPts val="1800"/>
              </a:lnSpc>
              <a:spcBef>
                <a:spcPts val="0"/>
              </a:spcBef>
              <a:spcAft>
                <a:spcPts val="0"/>
              </a:spcAft>
              <a:buClrTx/>
              <a:buSzTx/>
              <a:buFont typeface="Arial"/>
              <a:buNone/>
              <a:tabLst/>
              <a:defRPr sz="1400">
                <a:solidFill>
                  <a:schemeClr val="bg1"/>
                </a:solidFill>
              </a:defRPr>
            </a:lvl1pPr>
          </a:lstStyle>
          <a:p>
            <a:pPr marL="0" marR="0" lvl="0" indent="0" algn="l" defTabSz="609585" rtl="0" eaLnBrk="1" fontAlgn="auto" latinLnBrk="0" hangingPunct="1">
              <a:lnSpc>
                <a:spcPts val="1800"/>
              </a:lnSpc>
              <a:spcBef>
                <a:spcPts val="0"/>
              </a:spcBef>
              <a:spcAft>
                <a:spcPts val="0"/>
              </a:spcAft>
              <a:buClrTx/>
              <a:buSzTx/>
              <a:buFont typeface="Arial"/>
              <a:buNone/>
              <a:tabLst/>
              <a:defRPr/>
            </a:pPr>
            <a:r>
              <a:rPr lang="en-US" sz="1400"/>
              <a:t>Position/Role,</a:t>
            </a:r>
            <a:r>
              <a:rPr lang="en-US" sz="1400" baseline="0"/>
              <a:t> The University of Texas at Austin</a:t>
            </a:r>
            <a:endParaRPr lang="en-US"/>
          </a:p>
        </p:txBody>
      </p:sp>
      <p:pic>
        <p:nvPicPr>
          <p:cNvPr id="12" name="Picture 11">
            <a:extLst>
              <a:ext uri="{FF2B5EF4-FFF2-40B4-BE49-F238E27FC236}">
                <a16:creationId xmlns:a16="http://schemas.microsoft.com/office/drawing/2014/main" id="{BA1078DC-CE9A-8F45-8B96-7879C586588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347825" y="187466"/>
            <a:ext cx="3620259" cy="1400021"/>
          </a:xfrm>
          <a:prstGeom prst="rect">
            <a:avLst/>
          </a:prstGeom>
        </p:spPr>
      </p:pic>
      <p:sp>
        <p:nvSpPr>
          <p:cNvPr id="13" name="Rectangle 12">
            <a:extLst>
              <a:ext uri="{FF2B5EF4-FFF2-40B4-BE49-F238E27FC236}">
                <a16:creationId xmlns:a16="http://schemas.microsoft.com/office/drawing/2014/main" id="{43901D3B-AAEF-FB42-AE7A-81398598C006}"/>
              </a:ext>
            </a:extLst>
          </p:cNvPr>
          <p:cNvSpPr/>
          <p:nvPr userDrawn="1"/>
        </p:nvSpPr>
        <p:spPr>
          <a:xfrm>
            <a:off x="0" y="1616513"/>
            <a:ext cx="304800" cy="2491289"/>
          </a:xfrm>
          <a:prstGeom prst="rect">
            <a:avLst/>
          </a:prstGeom>
          <a:solidFill>
            <a:schemeClr val="accent4"/>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a:p>
        </p:txBody>
      </p:sp>
      <p:cxnSp>
        <p:nvCxnSpPr>
          <p:cNvPr id="14" name="Straight Connector 13">
            <a:extLst>
              <a:ext uri="{FF2B5EF4-FFF2-40B4-BE49-F238E27FC236}">
                <a16:creationId xmlns:a16="http://schemas.microsoft.com/office/drawing/2014/main" id="{5C770A2C-800A-5C41-9828-62312B0CF3E6}"/>
              </a:ext>
            </a:extLst>
          </p:cNvPr>
          <p:cNvCxnSpPr/>
          <p:nvPr userDrawn="1"/>
        </p:nvCxnSpPr>
        <p:spPr>
          <a:xfrm>
            <a:off x="4089400" y="6477000"/>
            <a:ext cx="7493000" cy="0"/>
          </a:xfrm>
          <a:prstGeom prst="line">
            <a:avLst/>
          </a:prstGeom>
          <a:ln w="19050">
            <a:solidFill>
              <a:srgbClr val="C6531F"/>
            </a:solidFill>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7915199D-2071-BC47-A852-C80014A9CD9A}"/>
              </a:ext>
            </a:extLst>
          </p:cNvPr>
          <p:cNvSpPr>
            <a:spLocks noGrp="1"/>
          </p:cNvSpPr>
          <p:nvPr>
            <p:ph type="body" sz="quarter" idx="14" hasCustomPrompt="1"/>
          </p:nvPr>
        </p:nvSpPr>
        <p:spPr>
          <a:xfrm>
            <a:off x="658368" y="615558"/>
            <a:ext cx="7888816" cy="511047"/>
          </a:xfrm>
        </p:spPr>
        <p:txBody>
          <a:bodyPr anchor="ctr" anchorCtr="0">
            <a:normAutofit/>
          </a:bodyPr>
          <a:lstStyle>
            <a:lvl1pPr marL="0" indent="0">
              <a:buFontTx/>
              <a:buNone/>
              <a:defRPr sz="1600">
                <a:solidFill>
                  <a:schemeClr val="bg1"/>
                </a:solidFill>
                <a:latin typeface="+mj-lt"/>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a:t>MONTH 20XX</a:t>
            </a:r>
          </a:p>
        </p:txBody>
      </p:sp>
    </p:spTree>
    <p:extLst>
      <p:ext uri="{BB962C8B-B14F-4D97-AF65-F5344CB8AC3E}">
        <p14:creationId xmlns:p14="http://schemas.microsoft.com/office/powerpoint/2010/main" val="3556202195"/>
      </p:ext>
    </p:extLst>
  </p:cSld>
  <p:clrMapOvr>
    <a:masterClrMapping/>
  </p:clrMapOvr>
  <p:extLst>
    <p:ext uri="{DCECCB84-F9BA-43D5-87BE-67443E8EF086}">
      <p15:sldGuideLst xmlns:p15="http://schemas.microsoft.com/office/powerpoint/2012/main">
        <p15:guide id="1" orient="horz" pos="228">
          <p15:clr>
            <a:srgbClr val="FBAE40"/>
          </p15:clr>
        </p15:guide>
        <p15:guide id="2" pos="547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036637"/>
            <a:ext cx="10972800" cy="1143000"/>
          </a:xfrm>
        </p:spPr>
        <p:txBody>
          <a:bodyPr/>
          <a:lstStyle>
            <a:lvl1pPr>
              <a:defRPr lang="en-US"/>
            </a:lvl1pPr>
          </a:lstStyle>
          <a:p>
            <a:r>
              <a:rPr lang="en-US"/>
              <a:t>Click to edit Master title style</a:t>
            </a:r>
          </a:p>
        </p:txBody>
      </p:sp>
      <p:sp>
        <p:nvSpPr>
          <p:cNvPr id="3" name="Content Placeholder 2"/>
          <p:cNvSpPr>
            <a:spLocks noGrp="1"/>
          </p:cNvSpPr>
          <p:nvPr>
            <p:ph idx="1"/>
          </p:nvPr>
        </p:nvSpPr>
        <p:spPr>
          <a:xfrm>
            <a:off x="609600" y="2362200"/>
            <a:ext cx="10972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32543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lang="en-US" cap="all" baseline="0" dirty="0">
                <a:latin typeface="+mj-lt"/>
              </a:defRPr>
            </a:lvl1pPr>
          </a:lstStyle>
          <a:p>
            <a:r>
              <a:rPr lang="en-US"/>
              <a:t>Click to edit Master title style</a:t>
            </a:r>
          </a:p>
        </p:txBody>
      </p:sp>
      <p:sp>
        <p:nvSpPr>
          <p:cNvPr id="3" name="Text Placeholder 2"/>
          <p:cNvSpPr>
            <a:spLocks noGrp="1"/>
          </p:cNvSpPr>
          <p:nvPr>
            <p:ph type="body" idx="1"/>
          </p:nvPr>
        </p:nvSpPr>
        <p:spPr>
          <a:xfrm>
            <a:off x="963084" y="2717800"/>
            <a:ext cx="10363200" cy="1500187"/>
          </a:xfrm>
        </p:spPr>
        <p:txBody>
          <a:bodyPr anchor="b"/>
          <a:lstStyle>
            <a:lvl1pPr marL="0" indent="0">
              <a:buNone/>
              <a:defRPr sz="2667">
                <a:solidFill>
                  <a:schemeClr val="bg1"/>
                </a:solidFill>
                <a:latin typeface="Aria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4254798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lang="en-US" dirty="0"/>
            </a:lvl1pPr>
          </a:lstStyle>
          <a:p>
            <a:r>
              <a:rPr lang="en-US"/>
              <a:t>Click to edit Master title style</a:t>
            </a:r>
          </a:p>
        </p:txBody>
      </p:sp>
      <p:sp>
        <p:nvSpPr>
          <p:cNvPr id="3" name="Content Placeholder 2"/>
          <p:cNvSpPr>
            <a:spLocks noGrp="1"/>
          </p:cNvSpPr>
          <p:nvPr>
            <p:ph sz="half" idx="1"/>
          </p:nvPr>
        </p:nvSpPr>
        <p:spPr>
          <a:xfrm>
            <a:off x="609600" y="2332037"/>
            <a:ext cx="5384800" cy="4144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332037"/>
            <a:ext cx="5384800" cy="4144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87663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Title 1"/>
          <p:cNvSpPr>
            <a:spLocks noGrp="1"/>
          </p:cNvSpPr>
          <p:nvPr>
            <p:ph type="title"/>
          </p:nvPr>
        </p:nvSpPr>
        <p:spPr>
          <a:xfrm>
            <a:off x="560918" y="855347"/>
            <a:ext cx="4011084" cy="1162051"/>
          </a:xfrm>
        </p:spPr>
        <p:txBody>
          <a:bodyPr anchor="b"/>
          <a:lstStyle>
            <a:lvl1pPr algn="l">
              <a:defRPr sz="2667" b="1">
                <a:solidFill>
                  <a:schemeClr val="accent4"/>
                </a:solidFill>
              </a:defRPr>
            </a:lvl1pPr>
          </a:lstStyle>
          <a:p>
            <a:r>
              <a:rPr lang="en-US"/>
              <a:t>Click to edit Master title style</a:t>
            </a:r>
          </a:p>
        </p:txBody>
      </p:sp>
      <p:sp>
        <p:nvSpPr>
          <p:cNvPr id="6" name="Content Placeholder 2"/>
          <p:cNvSpPr>
            <a:spLocks noGrp="1"/>
          </p:cNvSpPr>
          <p:nvPr>
            <p:ph idx="1"/>
          </p:nvPr>
        </p:nvSpPr>
        <p:spPr>
          <a:xfrm>
            <a:off x="4783201" y="863992"/>
            <a:ext cx="6815667" cy="5460608"/>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p:cNvSpPr>
            <a:spLocks noGrp="1"/>
          </p:cNvSpPr>
          <p:nvPr>
            <p:ph type="body" sz="half" idx="2"/>
          </p:nvPr>
        </p:nvSpPr>
        <p:spPr>
          <a:xfrm>
            <a:off x="560918" y="2135506"/>
            <a:ext cx="4011084" cy="4189095"/>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Tree>
    <p:extLst>
      <p:ext uri="{BB962C8B-B14F-4D97-AF65-F5344CB8AC3E}">
        <p14:creationId xmlns:p14="http://schemas.microsoft.com/office/powerpoint/2010/main" val="8687003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Title 1"/>
          <p:cNvSpPr>
            <a:spLocks noGrp="1"/>
          </p:cNvSpPr>
          <p:nvPr>
            <p:ph type="title"/>
          </p:nvPr>
        </p:nvSpPr>
        <p:spPr>
          <a:xfrm>
            <a:off x="2389717" y="5105400"/>
            <a:ext cx="7315200" cy="567691"/>
          </a:xfrm>
        </p:spPr>
        <p:txBody>
          <a:bodyPr anchor="b"/>
          <a:lstStyle>
            <a:lvl1pPr algn="l">
              <a:defRPr sz="2667" b="1">
                <a:solidFill>
                  <a:schemeClr val="accent4"/>
                </a:solidFill>
              </a:defRPr>
            </a:lvl1pPr>
          </a:lstStyle>
          <a:p>
            <a:r>
              <a:rPr lang="en-US"/>
              <a:t>Click to edit Master title style</a:t>
            </a:r>
          </a:p>
        </p:txBody>
      </p:sp>
      <p:sp>
        <p:nvSpPr>
          <p:cNvPr id="6" name="Picture Placeholder 2"/>
          <p:cNvSpPr>
            <a:spLocks noGrp="1"/>
          </p:cNvSpPr>
          <p:nvPr>
            <p:ph type="pic" idx="1"/>
          </p:nvPr>
        </p:nvSpPr>
        <p:spPr>
          <a:xfrm>
            <a:off x="2389717" y="914400"/>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p>
        </p:txBody>
      </p:sp>
      <p:sp>
        <p:nvSpPr>
          <p:cNvPr id="7" name="Text Placeholder 3"/>
          <p:cNvSpPr>
            <a:spLocks noGrp="1"/>
          </p:cNvSpPr>
          <p:nvPr>
            <p:ph type="body" sz="half" idx="2"/>
          </p:nvPr>
        </p:nvSpPr>
        <p:spPr>
          <a:xfrm>
            <a:off x="2389717" y="5673090"/>
            <a:ext cx="7315200" cy="80391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Tree>
    <p:extLst>
      <p:ext uri="{BB962C8B-B14F-4D97-AF65-F5344CB8AC3E}">
        <p14:creationId xmlns:p14="http://schemas.microsoft.com/office/powerpoint/2010/main" val="3950529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5" name="Title 1"/>
          <p:cNvSpPr>
            <a:spLocks noGrp="1"/>
          </p:cNvSpPr>
          <p:nvPr>
            <p:ph type="title"/>
          </p:nvPr>
        </p:nvSpPr>
        <p:spPr>
          <a:xfrm>
            <a:off x="2389717" y="5105400"/>
            <a:ext cx="7315200" cy="567691"/>
          </a:xfrm>
        </p:spPr>
        <p:txBody>
          <a:bodyPr anchor="b"/>
          <a:lstStyle>
            <a:lvl1pPr algn="l">
              <a:defRPr sz="2667" b="1">
                <a:solidFill>
                  <a:schemeClr val="accent4"/>
                </a:solidFill>
              </a:defRPr>
            </a:lvl1pPr>
          </a:lstStyle>
          <a:p>
            <a:r>
              <a:rPr lang="en-US"/>
              <a:t>Click to edit Master title style</a:t>
            </a:r>
          </a:p>
        </p:txBody>
      </p:sp>
      <p:sp>
        <p:nvSpPr>
          <p:cNvPr id="7" name="Text Placeholder 3"/>
          <p:cNvSpPr>
            <a:spLocks noGrp="1"/>
          </p:cNvSpPr>
          <p:nvPr>
            <p:ph type="body" sz="half" idx="2"/>
          </p:nvPr>
        </p:nvSpPr>
        <p:spPr>
          <a:xfrm>
            <a:off x="2389717" y="5673090"/>
            <a:ext cx="7315200" cy="80391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3" name="Chart Placeholder 2">
            <a:extLst>
              <a:ext uri="{FF2B5EF4-FFF2-40B4-BE49-F238E27FC236}">
                <a16:creationId xmlns:a16="http://schemas.microsoft.com/office/drawing/2014/main" id="{2010BF8D-7C77-CC41-BBBD-DE3DFB73695A}"/>
              </a:ext>
            </a:extLst>
          </p:cNvPr>
          <p:cNvSpPr>
            <a:spLocks noGrp="1"/>
          </p:cNvSpPr>
          <p:nvPr>
            <p:ph type="chart" sz="quarter" idx="10"/>
          </p:nvPr>
        </p:nvSpPr>
        <p:spPr>
          <a:xfrm>
            <a:off x="2389717" y="889000"/>
            <a:ext cx="7315200" cy="4165600"/>
          </a:xfrm>
        </p:spPr>
        <p:txBody>
          <a:bodyPr/>
          <a:lstStyle/>
          <a:p>
            <a:r>
              <a:rPr lang="en-US"/>
              <a:t>Click icon to add chart</a:t>
            </a:r>
          </a:p>
        </p:txBody>
      </p:sp>
    </p:spTree>
    <p:extLst>
      <p:ext uri="{BB962C8B-B14F-4D97-AF65-F5344CB8AC3E}">
        <p14:creationId xmlns:p14="http://schemas.microsoft.com/office/powerpoint/2010/main" val="29103131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2_Title Slid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92EAB12-B507-CB49-A8AC-E3526B1C4DB2}"/>
              </a:ext>
            </a:extLst>
          </p:cNvPr>
          <p:cNvSpPr/>
          <p:nvPr/>
        </p:nvSpPr>
        <p:spPr>
          <a:xfrm>
            <a:off x="0" y="1514973"/>
            <a:ext cx="12192000" cy="2504440"/>
          </a:xfrm>
          <a:prstGeom prst="rect">
            <a:avLst/>
          </a:prstGeom>
          <a:solidFill>
            <a:schemeClr val="accent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a:p>
        </p:txBody>
      </p:sp>
      <p:sp>
        <p:nvSpPr>
          <p:cNvPr id="2" name="Title 1"/>
          <p:cNvSpPr>
            <a:spLocks noGrp="1"/>
          </p:cNvSpPr>
          <p:nvPr>
            <p:ph type="ctrTitle"/>
          </p:nvPr>
        </p:nvSpPr>
        <p:spPr>
          <a:xfrm>
            <a:off x="658368" y="1668388"/>
            <a:ext cx="10521696" cy="2340864"/>
          </a:xfrm>
        </p:spPr>
        <p:txBody>
          <a:bodyPr anchor="b" anchorCtr="0">
            <a:noAutofit/>
          </a:bodyPr>
          <a:lstStyle>
            <a:lvl1pPr>
              <a:lnSpc>
                <a:spcPts val="5333"/>
              </a:lnSpc>
              <a:defRPr sz="6400" b="0" i="0" kern="800" cap="all" baseline="0">
                <a:solidFill>
                  <a:schemeClr val="bg1"/>
                </a:solidFill>
                <a:latin typeface="+mj-lt"/>
                <a:cs typeface="Arial Black" panose="020B0604020202020204" pitchFamily="34" charset="0"/>
              </a:defRPr>
            </a:lvl1pPr>
          </a:lstStyle>
          <a:p>
            <a:r>
              <a:rPr lang="en-US"/>
              <a:t>Click to edit Master title style</a:t>
            </a:r>
          </a:p>
        </p:txBody>
      </p:sp>
      <p:sp>
        <p:nvSpPr>
          <p:cNvPr id="3" name="Subtitle 2"/>
          <p:cNvSpPr>
            <a:spLocks noGrp="1"/>
          </p:cNvSpPr>
          <p:nvPr>
            <p:ph type="subTitle" idx="1" hasCustomPrompt="1"/>
          </p:nvPr>
        </p:nvSpPr>
        <p:spPr>
          <a:xfrm>
            <a:off x="658368" y="4521317"/>
            <a:ext cx="10515600" cy="607568"/>
          </a:xfrm>
        </p:spPr>
        <p:txBody>
          <a:bodyPr>
            <a:normAutofit/>
          </a:bodyPr>
          <a:lstStyle>
            <a:lvl1pPr marL="0" marR="0" indent="0" algn="l" defTabSz="609585" rtl="0" eaLnBrk="1" fontAlgn="auto" latinLnBrk="0" hangingPunct="1">
              <a:lnSpc>
                <a:spcPct val="90000"/>
              </a:lnSpc>
              <a:spcBef>
                <a:spcPts val="0"/>
              </a:spcBef>
              <a:spcAft>
                <a:spcPts val="0"/>
              </a:spcAft>
              <a:buClrTx/>
              <a:buSzTx/>
              <a:buFont typeface="Arial"/>
              <a:buNone/>
              <a:tabLst/>
              <a:defRPr sz="1867" b="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pPr marL="0" marR="0" lvl="0" indent="0" algn="l" defTabSz="609585" rtl="0" eaLnBrk="1" fontAlgn="auto" latinLnBrk="0" hangingPunct="1">
              <a:lnSpc>
                <a:spcPct val="90000"/>
              </a:lnSpc>
              <a:spcBef>
                <a:spcPts val="0"/>
              </a:spcBef>
              <a:spcAft>
                <a:spcPts val="0"/>
              </a:spcAft>
              <a:buClrTx/>
              <a:buSzTx/>
              <a:buFont typeface="Arial"/>
              <a:buNone/>
              <a:tabLst/>
              <a:defRPr/>
            </a:pPr>
            <a:r>
              <a:rPr lang="en-US"/>
              <a:t>Insert your subtitle or any additional description text here up to</a:t>
            </a:r>
            <a:br>
              <a:rPr lang="en-US"/>
            </a:br>
            <a:r>
              <a:rPr lang="en-US"/>
              <a:t>two lines of text or you can delete this text box</a:t>
            </a:r>
          </a:p>
        </p:txBody>
      </p:sp>
      <p:cxnSp>
        <p:nvCxnSpPr>
          <p:cNvPr id="11" name="Straight Connector 10">
            <a:extLst>
              <a:ext uri="{FF2B5EF4-FFF2-40B4-BE49-F238E27FC236}">
                <a16:creationId xmlns:a16="http://schemas.microsoft.com/office/drawing/2014/main" id="{C062BC6E-679F-A947-B68E-7788B617D578}"/>
              </a:ext>
            </a:extLst>
          </p:cNvPr>
          <p:cNvCxnSpPr/>
          <p:nvPr/>
        </p:nvCxnSpPr>
        <p:spPr>
          <a:xfrm>
            <a:off x="4089400" y="6477000"/>
            <a:ext cx="7493000" cy="0"/>
          </a:xfrm>
          <a:prstGeom prst="line">
            <a:avLst/>
          </a:prstGeom>
          <a:ln w="19050">
            <a:solidFill>
              <a:srgbClr val="C6531F"/>
            </a:solidFill>
          </a:ln>
        </p:spPr>
        <p:style>
          <a:lnRef idx="1">
            <a:schemeClr val="accent1"/>
          </a:lnRef>
          <a:fillRef idx="0">
            <a:schemeClr val="accent1"/>
          </a:fillRef>
          <a:effectRef idx="0">
            <a:schemeClr val="accent1"/>
          </a:effectRef>
          <a:fontRef idx="minor">
            <a:schemeClr val="tx1"/>
          </a:fontRef>
        </p:style>
      </p:cxnSp>
      <p:sp>
        <p:nvSpPr>
          <p:cNvPr id="24" name="Text Placeholder 20">
            <a:extLst>
              <a:ext uri="{FF2B5EF4-FFF2-40B4-BE49-F238E27FC236}">
                <a16:creationId xmlns:a16="http://schemas.microsoft.com/office/drawing/2014/main" id="{51657418-7B3C-FC41-B99F-1F69481323B3}"/>
              </a:ext>
            </a:extLst>
          </p:cNvPr>
          <p:cNvSpPr>
            <a:spLocks noGrp="1"/>
          </p:cNvSpPr>
          <p:nvPr>
            <p:ph type="body" sz="quarter" idx="12" hasCustomPrompt="1"/>
          </p:nvPr>
        </p:nvSpPr>
        <p:spPr>
          <a:xfrm>
            <a:off x="646176" y="5630789"/>
            <a:ext cx="10521696" cy="307848"/>
          </a:xfrm>
        </p:spPr>
        <p:txBody>
          <a:bodyPr anchor="b" anchorCtr="0">
            <a:noAutofit/>
          </a:bodyPr>
          <a:lstStyle>
            <a:lvl1pPr marL="0" marR="0" indent="0" algn="l" defTabSz="609585" rtl="0" eaLnBrk="1" fontAlgn="auto" latinLnBrk="0" hangingPunct="1">
              <a:lnSpc>
                <a:spcPts val="1400"/>
              </a:lnSpc>
              <a:spcBef>
                <a:spcPts val="0"/>
              </a:spcBef>
              <a:spcAft>
                <a:spcPts val="0"/>
              </a:spcAft>
              <a:buClrTx/>
              <a:buSzTx/>
              <a:buFont typeface="Arial"/>
              <a:buNone/>
              <a:tabLst/>
              <a:defRPr sz="1400" b="1" i="0" cap="all" baseline="0">
                <a:solidFill>
                  <a:schemeClr val="tx1"/>
                </a:solidFill>
                <a:latin typeface="+mj-lt"/>
                <a:cs typeface="Arial Black" panose="020B0604020202020204" pitchFamily="34" charset="0"/>
              </a:defRPr>
            </a:lvl1pPr>
          </a:lstStyle>
          <a:p>
            <a:pPr marL="0" marR="0" lvl="0" indent="0" algn="l" defTabSz="609585" rtl="0" eaLnBrk="1" fontAlgn="auto" latinLnBrk="0" hangingPunct="1">
              <a:lnSpc>
                <a:spcPts val="1800"/>
              </a:lnSpc>
              <a:spcBef>
                <a:spcPts val="0"/>
              </a:spcBef>
              <a:spcAft>
                <a:spcPts val="0"/>
              </a:spcAft>
              <a:buClrTx/>
              <a:buSzTx/>
              <a:buFont typeface="Arial"/>
              <a:buNone/>
              <a:tabLst/>
              <a:defRPr/>
            </a:pPr>
            <a:r>
              <a:rPr lang="en-US" sz="1400" b="0" i="0" cap="all" baseline="0">
                <a:latin typeface="Arial Black" charset="0"/>
              </a:rPr>
              <a:t>Presenter or speaker name</a:t>
            </a:r>
          </a:p>
        </p:txBody>
      </p:sp>
      <p:sp>
        <p:nvSpPr>
          <p:cNvPr id="27" name="Text Placeholder 20">
            <a:extLst>
              <a:ext uri="{FF2B5EF4-FFF2-40B4-BE49-F238E27FC236}">
                <a16:creationId xmlns:a16="http://schemas.microsoft.com/office/drawing/2014/main" id="{9008BDA8-203B-1744-92D3-1D0C754962BC}"/>
              </a:ext>
            </a:extLst>
          </p:cNvPr>
          <p:cNvSpPr>
            <a:spLocks noGrp="1"/>
          </p:cNvSpPr>
          <p:nvPr>
            <p:ph type="body" sz="quarter" idx="13" hasCustomPrompt="1"/>
          </p:nvPr>
        </p:nvSpPr>
        <p:spPr>
          <a:xfrm>
            <a:off x="646176" y="5864352"/>
            <a:ext cx="10521696" cy="307848"/>
          </a:xfrm>
        </p:spPr>
        <p:txBody>
          <a:bodyPr anchor="b" anchorCtr="0">
            <a:noAutofit/>
          </a:bodyPr>
          <a:lstStyle>
            <a:lvl1pPr marL="0" marR="0" indent="0" algn="l" defTabSz="609585" rtl="0" eaLnBrk="1" fontAlgn="auto" latinLnBrk="0" hangingPunct="1">
              <a:lnSpc>
                <a:spcPts val="1800"/>
              </a:lnSpc>
              <a:spcBef>
                <a:spcPts val="0"/>
              </a:spcBef>
              <a:spcAft>
                <a:spcPts val="0"/>
              </a:spcAft>
              <a:buClrTx/>
              <a:buSzTx/>
              <a:buFont typeface="Arial"/>
              <a:buNone/>
              <a:tabLst/>
              <a:defRPr sz="1400">
                <a:solidFill>
                  <a:schemeClr val="tx1"/>
                </a:solidFill>
              </a:defRPr>
            </a:lvl1pPr>
          </a:lstStyle>
          <a:p>
            <a:pPr marL="0" marR="0" lvl="0" indent="0" algn="l" defTabSz="609585" rtl="0" eaLnBrk="1" fontAlgn="auto" latinLnBrk="0" hangingPunct="1">
              <a:lnSpc>
                <a:spcPts val="1800"/>
              </a:lnSpc>
              <a:spcBef>
                <a:spcPts val="0"/>
              </a:spcBef>
              <a:spcAft>
                <a:spcPts val="0"/>
              </a:spcAft>
              <a:buClrTx/>
              <a:buSzTx/>
              <a:buFont typeface="Arial"/>
              <a:buNone/>
              <a:tabLst/>
              <a:defRPr/>
            </a:pPr>
            <a:r>
              <a:rPr lang="en-US" sz="1400"/>
              <a:t>Position/Role,</a:t>
            </a:r>
            <a:r>
              <a:rPr lang="en-US" sz="1400" baseline="0"/>
              <a:t> The University of Texas at Austin</a:t>
            </a:r>
            <a:endParaRPr lang="en-US"/>
          </a:p>
        </p:txBody>
      </p:sp>
      <p:pic>
        <p:nvPicPr>
          <p:cNvPr id="29" name="Picture 28">
            <a:extLst>
              <a:ext uri="{FF2B5EF4-FFF2-40B4-BE49-F238E27FC236}">
                <a16:creationId xmlns:a16="http://schemas.microsoft.com/office/drawing/2014/main" id="{0ED01658-5917-0B48-B21B-1351227E56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31200" y="177802"/>
            <a:ext cx="3653509" cy="1419349"/>
          </a:xfrm>
          <a:prstGeom prst="rect">
            <a:avLst/>
          </a:prstGeom>
        </p:spPr>
      </p:pic>
      <p:sp>
        <p:nvSpPr>
          <p:cNvPr id="14" name="Rectangle 13">
            <a:extLst>
              <a:ext uri="{FF2B5EF4-FFF2-40B4-BE49-F238E27FC236}">
                <a16:creationId xmlns:a16="http://schemas.microsoft.com/office/drawing/2014/main" id="{80ED6610-307A-FE47-BA68-F78B435BA2D8}"/>
              </a:ext>
            </a:extLst>
          </p:cNvPr>
          <p:cNvSpPr/>
          <p:nvPr/>
        </p:nvSpPr>
        <p:spPr>
          <a:xfrm>
            <a:off x="0" y="1517962"/>
            <a:ext cx="304800" cy="2491289"/>
          </a:xfrm>
          <a:prstGeom prst="rect">
            <a:avLst/>
          </a:prstGeom>
          <a:solidFill>
            <a:schemeClr val="accent4"/>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400"/>
          </a:p>
        </p:txBody>
      </p:sp>
      <p:sp>
        <p:nvSpPr>
          <p:cNvPr id="16" name="Text Placeholder 20">
            <a:extLst>
              <a:ext uri="{FF2B5EF4-FFF2-40B4-BE49-F238E27FC236}">
                <a16:creationId xmlns:a16="http://schemas.microsoft.com/office/drawing/2014/main" id="{646B4E48-899B-6847-9D63-6299E886ECB3}"/>
              </a:ext>
            </a:extLst>
          </p:cNvPr>
          <p:cNvSpPr>
            <a:spLocks noGrp="1"/>
          </p:cNvSpPr>
          <p:nvPr>
            <p:ph type="body" sz="quarter" idx="14" hasCustomPrompt="1"/>
          </p:nvPr>
        </p:nvSpPr>
        <p:spPr>
          <a:xfrm>
            <a:off x="646176" y="631318"/>
            <a:ext cx="10521696" cy="381751"/>
          </a:xfrm>
        </p:spPr>
        <p:txBody>
          <a:bodyPr anchor="b" anchorCtr="0">
            <a:noAutofit/>
          </a:bodyPr>
          <a:lstStyle>
            <a:lvl1pPr marL="0" marR="0" indent="0" algn="l" defTabSz="609585" rtl="0" eaLnBrk="1" fontAlgn="auto" latinLnBrk="0" hangingPunct="1">
              <a:lnSpc>
                <a:spcPts val="1400"/>
              </a:lnSpc>
              <a:spcBef>
                <a:spcPts val="0"/>
              </a:spcBef>
              <a:spcAft>
                <a:spcPts val="0"/>
              </a:spcAft>
              <a:buClrTx/>
              <a:buSzTx/>
              <a:buFont typeface="Arial"/>
              <a:buNone/>
              <a:tabLst/>
              <a:defRPr sz="1400" b="1" i="0" cap="all" baseline="0">
                <a:solidFill>
                  <a:schemeClr val="tx1"/>
                </a:solidFill>
                <a:latin typeface="+mj-lt"/>
                <a:cs typeface="Arial Black" panose="020B0604020202020204" pitchFamily="34" charset="0"/>
              </a:defRPr>
            </a:lvl1pPr>
          </a:lstStyle>
          <a:p>
            <a:pPr marL="0" marR="0" lvl="0" indent="0" algn="l" defTabSz="609585" rtl="0" eaLnBrk="1" fontAlgn="auto" latinLnBrk="0" hangingPunct="1">
              <a:lnSpc>
                <a:spcPts val="1800"/>
              </a:lnSpc>
              <a:spcBef>
                <a:spcPts val="0"/>
              </a:spcBef>
              <a:spcAft>
                <a:spcPts val="0"/>
              </a:spcAft>
              <a:buClrTx/>
              <a:buSzTx/>
              <a:buFont typeface="Arial"/>
              <a:buNone/>
              <a:tabLst/>
              <a:defRPr/>
            </a:pPr>
            <a:r>
              <a:rPr lang="en-US" sz="1400" b="0" i="0" cap="all" baseline="0">
                <a:latin typeface="Arial Black" charset="0"/>
              </a:rPr>
              <a:t>Month 20xxxxxxxx</a:t>
            </a:r>
          </a:p>
        </p:txBody>
      </p:sp>
    </p:spTree>
    <p:extLst>
      <p:ext uri="{BB962C8B-B14F-4D97-AF65-F5344CB8AC3E}">
        <p14:creationId xmlns:p14="http://schemas.microsoft.com/office/powerpoint/2010/main" val="3483075505"/>
      </p:ext>
    </p:extLst>
  </p:cSld>
  <p:clrMapOvr>
    <a:masterClrMapping/>
  </p:clrMapOvr>
  <p:extLst>
    <p:ext uri="{DCECCB84-F9BA-43D5-87BE-67443E8EF086}">
      <p15:sldGuideLst xmlns:p15="http://schemas.microsoft.com/office/powerpoint/2012/main">
        <p15:guide id="1" orient="horz" pos="228">
          <p15:clr>
            <a:srgbClr val="FBAE40"/>
          </p15:clr>
        </p15:guide>
        <p15:guide id="2" pos="547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rgbClr val="CDD6DC"/>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58368" y="1597151"/>
            <a:ext cx="10521696" cy="2340864"/>
          </a:xfrm>
        </p:spPr>
        <p:txBody>
          <a:bodyPr anchor="b" anchorCtr="0">
            <a:noAutofit/>
          </a:bodyPr>
          <a:lstStyle>
            <a:lvl1pPr>
              <a:lnSpc>
                <a:spcPts val="5333"/>
              </a:lnSpc>
              <a:defRPr sz="5867" b="0" i="0" kern="800" cap="all" baseline="0">
                <a:solidFill>
                  <a:schemeClr val="tx1"/>
                </a:solidFill>
                <a:latin typeface="+mj-lt"/>
                <a:cs typeface="Arial Black" panose="020B0604020202020204" pitchFamily="34" charset="0"/>
              </a:defRPr>
            </a:lvl1pPr>
          </a:lstStyle>
          <a:p>
            <a:r>
              <a:rPr lang="en-US"/>
              <a:t>Click to edit Master title style</a:t>
            </a:r>
          </a:p>
        </p:txBody>
      </p:sp>
      <p:sp>
        <p:nvSpPr>
          <p:cNvPr id="3" name="Subtitle 2"/>
          <p:cNvSpPr>
            <a:spLocks noGrp="1"/>
          </p:cNvSpPr>
          <p:nvPr>
            <p:ph type="subTitle" idx="1" hasCustomPrompt="1"/>
          </p:nvPr>
        </p:nvSpPr>
        <p:spPr>
          <a:xfrm>
            <a:off x="658368" y="4450080"/>
            <a:ext cx="10515600" cy="607568"/>
          </a:xfrm>
        </p:spPr>
        <p:txBody>
          <a:bodyPr>
            <a:normAutofit/>
          </a:bodyPr>
          <a:lstStyle>
            <a:lvl1pPr marL="0" marR="0" indent="0" algn="l" defTabSz="609585" rtl="0" eaLnBrk="1" fontAlgn="auto" latinLnBrk="0" hangingPunct="1">
              <a:lnSpc>
                <a:spcPct val="90000"/>
              </a:lnSpc>
              <a:spcBef>
                <a:spcPts val="0"/>
              </a:spcBef>
              <a:spcAft>
                <a:spcPts val="0"/>
              </a:spcAft>
              <a:buClrTx/>
              <a:buSzTx/>
              <a:buFont typeface="Arial"/>
              <a:buNone/>
              <a:tabLst/>
              <a:defRPr sz="1867" b="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pPr marL="0" marR="0" lvl="0" indent="0" algn="l" defTabSz="609585" rtl="0" eaLnBrk="1" fontAlgn="auto" latinLnBrk="0" hangingPunct="1">
              <a:lnSpc>
                <a:spcPct val="90000"/>
              </a:lnSpc>
              <a:spcBef>
                <a:spcPts val="0"/>
              </a:spcBef>
              <a:spcAft>
                <a:spcPts val="0"/>
              </a:spcAft>
              <a:buClrTx/>
              <a:buSzTx/>
              <a:buFont typeface="Arial"/>
              <a:buNone/>
              <a:tabLst/>
              <a:defRPr/>
            </a:pPr>
            <a:r>
              <a:rPr lang="en-US"/>
              <a:t>Insert your subtitle or any additional description text here up to</a:t>
            </a:r>
            <a:br>
              <a:rPr lang="en-US"/>
            </a:br>
            <a:r>
              <a:rPr lang="en-US"/>
              <a:t>two lines of text or you can delete this text box</a:t>
            </a:r>
          </a:p>
        </p:txBody>
      </p:sp>
      <p:cxnSp>
        <p:nvCxnSpPr>
          <p:cNvPr id="11" name="Straight Connector 10">
            <a:extLst>
              <a:ext uri="{FF2B5EF4-FFF2-40B4-BE49-F238E27FC236}">
                <a16:creationId xmlns:a16="http://schemas.microsoft.com/office/drawing/2014/main" id="{C062BC6E-679F-A947-B68E-7788B617D578}"/>
              </a:ext>
            </a:extLst>
          </p:cNvPr>
          <p:cNvCxnSpPr/>
          <p:nvPr userDrawn="1"/>
        </p:nvCxnSpPr>
        <p:spPr>
          <a:xfrm>
            <a:off x="838200" y="4140200"/>
            <a:ext cx="7493000" cy="0"/>
          </a:xfrm>
          <a:prstGeom prst="line">
            <a:avLst/>
          </a:prstGeom>
          <a:ln w="19050">
            <a:solidFill>
              <a:srgbClr val="C6531F"/>
            </a:solidFill>
          </a:ln>
        </p:spPr>
        <p:style>
          <a:lnRef idx="1">
            <a:schemeClr val="accent1"/>
          </a:lnRef>
          <a:fillRef idx="0">
            <a:schemeClr val="accent1"/>
          </a:fillRef>
          <a:effectRef idx="0">
            <a:schemeClr val="accent1"/>
          </a:effectRef>
          <a:fontRef idx="minor">
            <a:schemeClr val="tx1"/>
          </a:fontRef>
        </p:style>
      </p:cxnSp>
      <p:sp>
        <p:nvSpPr>
          <p:cNvPr id="24" name="Text Placeholder 20">
            <a:extLst>
              <a:ext uri="{FF2B5EF4-FFF2-40B4-BE49-F238E27FC236}">
                <a16:creationId xmlns:a16="http://schemas.microsoft.com/office/drawing/2014/main" id="{51657418-7B3C-FC41-B99F-1F69481323B3}"/>
              </a:ext>
            </a:extLst>
          </p:cNvPr>
          <p:cNvSpPr>
            <a:spLocks noGrp="1"/>
          </p:cNvSpPr>
          <p:nvPr>
            <p:ph type="body" sz="quarter" idx="12" hasCustomPrompt="1"/>
          </p:nvPr>
        </p:nvSpPr>
        <p:spPr>
          <a:xfrm>
            <a:off x="646176" y="5559552"/>
            <a:ext cx="10521696" cy="307848"/>
          </a:xfrm>
        </p:spPr>
        <p:txBody>
          <a:bodyPr anchor="b" anchorCtr="0">
            <a:noAutofit/>
          </a:bodyPr>
          <a:lstStyle>
            <a:lvl1pPr marL="0" marR="0" indent="0" algn="l" defTabSz="609585" rtl="0" eaLnBrk="1" fontAlgn="auto" latinLnBrk="0" hangingPunct="1">
              <a:lnSpc>
                <a:spcPts val="1400"/>
              </a:lnSpc>
              <a:spcBef>
                <a:spcPts val="0"/>
              </a:spcBef>
              <a:spcAft>
                <a:spcPts val="0"/>
              </a:spcAft>
              <a:buClrTx/>
              <a:buSzTx/>
              <a:buFont typeface="Arial"/>
              <a:buNone/>
              <a:tabLst/>
              <a:defRPr sz="1400" b="1" i="0" cap="all" baseline="0">
                <a:solidFill>
                  <a:schemeClr val="tx1"/>
                </a:solidFill>
                <a:latin typeface="+mj-lt"/>
                <a:cs typeface="Arial Black" panose="020B0604020202020204" pitchFamily="34" charset="0"/>
              </a:defRPr>
            </a:lvl1pPr>
          </a:lstStyle>
          <a:p>
            <a:pPr marL="0" marR="0" lvl="0" indent="0" algn="l" defTabSz="609585" rtl="0" eaLnBrk="1" fontAlgn="auto" latinLnBrk="0" hangingPunct="1">
              <a:lnSpc>
                <a:spcPts val="1800"/>
              </a:lnSpc>
              <a:spcBef>
                <a:spcPts val="0"/>
              </a:spcBef>
              <a:spcAft>
                <a:spcPts val="0"/>
              </a:spcAft>
              <a:buClrTx/>
              <a:buSzTx/>
              <a:buFont typeface="Arial"/>
              <a:buNone/>
              <a:tabLst/>
              <a:defRPr/>
            </a:pPr>
            <a:r>
              <a:rPr lang="en-US" sz="1400" b="0" i="0" cap="all" baseline="0">
                <a:latin typeface="Arial Black" charset="0"/>
              </a:rPr>
              <a:t>Presenter or speaker name</a:t>
            </a:r>
          </a:p>
        </p:txBody>
      </p:sp>
      <p:sp>
        <p:nvSpPr>
          <p:cNvPr id="27" name="Text Placeholder 20">
            <a:extLst>
              <a:ext uri="{FF2B5EF4-FFF2-40B4-BE49-F238E27FC236}">
                <a16:creationId xmlns:a16="http://schemas.microsoft.com/office/drawing/2014/main" id="{9008BDA8-203B-1744-92D3-1D0C754962BC}"/>
              </a:ext>
            </a:extLst>
          </p:cNvPr>
          <p:cNvSpPr>
            <a:spLocks noGrp="1"/>
          </p:cNvSpPr>
          <p:nvPr>
            <p:ph type="body" sz="quarter" idx="13" hasCustomPrompt="1"/>
          </p:nvPr>
        </p:nvSpPr>
        <p:spPr>
          <a:xfrm>
            <a:off x="646176" y="5793115"/>
            <a:ext cx="10521696" cy="307848"/>
          </a:xfrm>
        </p:spPr>
        <p:txBody>
          <a:bodyPr anchor="b" anchorCtr="0">
            <a:noAutofit/>
          </a:bodyPr>
          <a:lstStyle>
            <a:lvl1pPr marL="0" marR="0" indent="0" algn="l" defTabSz="609585" rtl="0" eaLnBrk="1" fontAlgn="auto" latinLnBrk="0" hangingPunct="1">
              <a:lnSpc>
                <a:spcPts val="1800"/>
              </a:lnSpc>
              <a:spcBef>
                <a:spcPts val="0"/>
              </a:spcBef>
              <a:spcAft>
                <a:spcPts val="0"/>
              </a:spcAft>
              <a:buClrTx/>
              <a:buSzTx/>
              <a:buFont typeface="Arial"/>
              <a:buNone/>
              <a:tabLst/>
              <a:defRPr sz="1400">
                <a:solidFill>
                  <a:schemeClr val="tx1"/>
                </a:solidFill>
              </a:defRPr>
            </a:lvl1pPr>
          </a:lstStyle>
          <a:p>
            <a:pPr marL="0" marR="0" lvl="0" indent="0" algn="l" defTabSz="609585" rtl="0" eaLnBrk="1" fontAlgn="auto" latinLnBrk="0" hangingPunct="1">
              <a:lnSpc>
                <a:spcPts val="1800"/>
              </a:lnSpc>
              <a:spcBef>
                <a:spcPts val="0"/>
              </a:spcBef>
              <a:spcAft>
                <a:spcPts val="0"/>
              </a:spcAft>
              <a:buClrTx/>
              <a:buSzTx/>
              <a:buFont typeface="Arial"/>
              <a:buNone/>
              <a:tabLst/>
              <a:defRPr/>
            </a:pPr>
            <a:r>
              <a:rPr lang="en-US" sz="1400"/>
              <a:t>Position/Role,</a:t>
            </a:r>
            <a:r>
              <a:rPr lang="en-US" sz="1400" baseline="0"/>
              <a:t> The University of Texas at Austin</a:t>
            </a:r>
            <a:endParaRPr lang="en-US"/>
          </a:p>
        </p:txBody>
      </p:sp>
      <p:pic>
        <p:nvPicPr>
          <p:cNvPr id="13" name="Picture 12">
            <a:extLst>
              <a:ext uri="{FF2B5EF4-FFF2-40B4-BE49-F238E27FC236}">
                <a16:creationId xmlns:a16="http://schemas.microsoft.com/office/drawing/2014/main" id="{4E76D19B-D833-6747-A52A-D2E107115F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73341" y="608741"/>
            <a:ext cx="2909059" cy="539031"/>
          </a:xfrm>
          <a:prstGeom prst="rect">
            <a:avLst/>
          </a:prstGeom>
        </p:spPr>
      </p:pic>
      <p:sp>
        <p:nvSpPr>
          <p:cNvPr id="10" name="Text Placeholder 7">
            <a:extLst>
              <a:ext uri="{FF2B5EF4-FFF2-40B4-BE49-F238E27FC236}">
                <a16:creationId xmlns:a16="http://schemas.microsoft.com/office/drawing/2014/main" id="{001893CD-ACD5-6643-AEB5-6402CA23B0D0}"/>
              </a:ext>
            </a:extLst>
          </p:cNvPr>
          <p:cNvSpPr>
            <a:spLocks noGrp="1"/>
          </p:cNvSpPr>
          <p:nvPr>
            <p:ph type="body" sz="quarter" idx="14" hasCustomPrompt="1"/>
          </p:nvPr>
        </p:nvSpPr>
        <p:spPr>
          <a:xfrm>
            <a:off x="658368" y="615558"/>
            <a:ext cx="7888816" cy="511047"/>
          </a:xfrm>
        </p:spPr>
        <p:txBody>
          <a:bodyPr anchor="ctr" anchorCtr="0">
            <a:normAutofit/>
          </a:bodyPr>
          <a:lstStyle>
            <a:lvl1pPr marL="0" indent="0">
              <a:buFontTx/>
              <a:buNone/>
              <a:defRPr sz="1600">
                <a:solidFill>
                  <a:schemeClr val="tx1"/>
                </a:solidFill>
                <a:latin typeface="+mj-lt"/>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a:t>MONTH 20XX</a:t>
            </a:r>
          </a:p>
        </p:txBody>
      </p:sp>
    </p:spTree>
    <p:extLst>
      <p:ext uri="{BB962C8B-B14F-4D97-AF65-F5344CB8AC3E}">
        <p14:creationId xmlns:p14="http://schemas.microsoft.com/office/powerpoint/2010/main" val="1956437392"/>
      </p:ext>
    </p:extLst>
  </p:cSld>
  <p:clrMapOvr>
    <a:masterClrMapping/>
  </p:clrMapOvr>
  <p:extLst>
    <p:ext uri="{DCECCB84-F9BA-43D5-87BE-67443E8EF086}">
      <p15:sldGuideLst xmlns:p15="http://schemas.microsoft.com/office/powerpoint/2012/main">
        <p15:guide id="1" orient="horz" pos="228">
          <p15:clr>
            <a:srgbClr val="FBAE40"/>
          </p15:clr>
        </p15:guide>
        <p15:guide id="2" pos="547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rgbClr val="CDD6DC"/>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92EAB12-B507-CB49-A8AC-E3526B1C4DB2}"/>
              </a:ext>
            </a:extLst>
          </p:cNvPr>
          <p:cNvSpPr/>
          <p:nvPr userDrawn="1"/>
        </p:nvSpPr>
        <p:spPr>
          <a:xfrm>
            <a:off x="0" y="1613524"/>
            <a:ext cx="12192000" cy="2504440"/>
          </a:xfrm>
          <a:prstGeom prst="rect">
            <a:avLst/>
          </a:prstGeom>
          <a:solidFill>
            <a:schemeClr val="accent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a:solidFill>
                <a:schemeClr val="bg1"/>
              </a:solidFill>
            </a:endParaRPr>
          </a:p>
        </p:txBody>
      </p:sp>
      <p:sp>
        <p:nvSpPr>
          <p:cNvPr id="2" name="Title 1"/>
          <p:cNvSpPr>
            <a:spLocks noGrp="1"/>
          </p:cNvSpPr>
          <p:nvPr>
            <p:ph type="ctrTitle"/>
          </p:nvPr>
        </p:nvSpPr>
        <p:spPr>
          <a:xfrm>
            <a:off x="658368" y="1769988"/>
            <a:ext cx="10521696" cy="2340864"/>
          </a:xfrm>
        </p:spPr>
        <p:txBody>
          <a:bodyPr anchor="b" anchorCtr="0">
            <a:noAutofit/>
          </a:bodyPr>
          <a:lstStyle>
            <a:lvl1pPr>
              <a:lnSpc>
                <a:spcPts val="5333"/>
              </a:lnSpc>
              <a:defRPr sz="5867" b="0" i="0" kern="800" cap="all" baseline="0">
                <a:solidFill>
                  <a:schemeClr val="bg1"/>
                </a:solidFill>
                <a:latin typeface="+mj-lt"/>
                <a:cs typeface="Arial Black" panose="020B0604020202020204" pitchFamily="34" charset="0"/>
              </a:defRPr>
            </a:lvl1pPr>
          </a:lstStyle>
          <a:p>
            <a:r>
              <a:rPr lang="en-US"/>
              <a:t>Click to edit Master title style</a:t>
            </a:r>
          </a:p>
        </p:txBody>
      </p:sp>
      <p:sp>
        <p:nvSpPr>
          <p:cNvPr id="3" name="Subtitle 2"/>
          <p:cNvSpPr>
            <a:spLocks noGrp="1"/>
          </p:cNvSpPr>
          <p:nvPr>
            <p:ph type="subTitle" idx="1" hasCustomPrompt="1"/>
          </p:nvPr>
        </p:nvSpPr>
        <p:spPr>
          <a:xfrm>
            <a:off x="658368" y="4622917"/>
            <a:ext cx="10515600" cy="607568"/>
          </a:xfrm>
        </p:spPr>
        <p:txBody>
          <a:bodyPr>
            <a:normAutofit/>
          </a:bodyPr>
          <a:lstStyle>
            <a:lvl1pPr marL="0" marR="0" indent="0" algn="l" defTabSz="609585" rtl="0" eaLnBrk="1" fontAlgn="auto" latinLnBrk="0" hangingPunct="1">
              <a:lnSpc>
                <a:spcPct val="90000"/>
              </a:lnSpc>
              <a:spcBef>
                <a:spcPts val="0"/>
              </a:spcBef>
              <a:spcAft>
                <a:spcPts val="0"/>
              </a:spcAft>
              <a:buClrTx/>
              <a:buSzTx/>
              <a:buFont typeface="Arial"/>
              <a:buNone/>
              <a:tabLst/>
              <a:defRPr sz="1867" b="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pPr marL="0" marR="0" lvl="0" indent="0" algn="l" defTabSz="609585" rtl="0" eaLnBrk="1" fontAlgn="auto" latinLnBrk="0" hangingPunct="1">
              <a:lnSpc>
                <a:spcPct val="90000"/>
              </a:lnSpc>
              <a:spcBef>
                <a:spcPts val="0"/>
              </a:spcBef>
              <a:spcAft>
                <a:spcPts val="0"/>
              </a:spcAft>
              <a:buClrTx/>
              <a:buSzTx/>
              <a:buFont typeface="Arial"/>
              <a:buNone/>
              <a:tabLst/>
              <a:defRPr/>
            </a:pPr>
            <a:r>
              <a:rPr lang="en-US"/>
              <a:t>Insert your subtitle or any additional description text here up to</a:t>
            </a:r>
            <a:br>
              <a:rPr lang="en-US"/>
            </a:br>
            <a:r>
              <a:rPr lang="en-US"/>
              <a:t>two lines of text or you can delete this text box</a:t>
            </a:r>
          </a:p>
        </p:txBody>
      </p:sp>
      <p:sp>
        <p:nvSpPr>
          <p:cNvPr id="24" name="Text Placeholder 20">
            <a:extLst>
              <a:ext uri="{FF2B5EF4-FFF2-40B4-BE49-F238E27FC236}">
                <a16:creationId xmlns:a16="http://schemas.microsoft.com/office/drawing/2014/main" id="{51657418-7B3C-FC41-B99F-1F69481323B3}"/>
              </a:ext>
            </a:extLst>
          </p:cNvPr>
          <p:cNvSpPr>
            <a:spLocks noGrp="1"/>
          </p:cNvSpPr>
          <p:nvPr>
            <p:ph type="body" sz="quarter" idx="12" hasCustomPrompt="1"/>
          </p:nvPr>
        </p:nvSpPr>
        <p:spPr>
          <a:xfrm>
            <a:off x="646176" y="5732389"/>
            <a:ext cx="10521696" cy="307848"/>
          </a:xfrm>
        </p:spPr>
        <p:txBody>
          <a:bodyPr anchor="b" anchorCtr="0">
            <a:noAutofit/>
          </a:bodyPr>
          <a:lstStyle>
            <a:lvl1pPr marL="0" marR="0" indent="0" algn="l" defTabSz="609585" rtl="0" eaLnBrk="1" fontAlgn="auto" latinLnBrk="0" hangingPunct="1">
              <a:lnSpc>
                <a:spcPts val="1400"/>
              </a:lnSpc>
              <a:spcBef>
                <a:spcPts val="0"/>
              </a:spcBef>
              <a:spcAft>
                <a:spcPts val="0"/>
              </a:spcAft>
              <a:buClrTx/>
              <a:buSzTx/>
              <a:buFont typeface="Arial"/>
              <a:buNone/>
              <a:tabLst/>
              <a:defRPr sz="1400" b="1" i="0" cap="all" baseline="0">
                <a:solidFill>
                  <a:schemeClr val="tx1"/>
                </a:solidFill>
                <a:latin typeface="+mj-lt"/>
                <a:cs typeface="Arial Black" panose="020B0604020202020204" pitchFamily="34" charset="0"/>
              </a:defRPr>
            </a:lvl1pPr>
          </a:lstStyle>
          <a:p>
            <a:pPr marL="0" marR="0" lvl="0" indent="0" algn="l" defTabSz="609585" rtl="0" eaLnBrk="1" fontAlgn="auto" latinLnBrk="0" hangingPunct="1">
              <a:lnSpc>
                <a:spcPts val="1800"/>
              </a:lnSpc>
              <a:spcBef>
                <a:spcPts val="0"/>
              </a:spcBef>
              <a:spcAft>
                <a:spcPts val="0"/>
              </a:spcAft>
              <a:buClrTx/>
              <a:buSzTx/>
              <a:buFont typeface="Arial"/>
              <a:buNone/>
              <a:tabLst/>
              <a:defRPr/>
            </a:pPr>
            <a:r>
              <a:rPr lang="en-US" sz="1400" b="0" i="0" cap="all" baseline="0">
                <a:latin typeface="Arial Black" charset="0"/>
              </a:rPr>
              <a:t>Presenter or speaker name</a:t>
            </a:r>
          </a:p>
        </p:txBody>
      </p:sp>
      <p:sp>
        <p:nvSpPr>
          <p:cNvPr id="27" name="Text Placeholder 20">
            <a:extLst>
              <a:ext uri="{FF2B5EF4-FFF2-40B4-BE49-F238E27FC236}">
                <a16:creationId xmlns:a16="http://schemas.microsoft.com/office/drawing/2014/main" id="{9008BDA8-203B-1744-92D3-1D0C754962BC}"/>
              </a:ext>
            </a:extLst>
          </p:cNvPr>
          <p:cNvSpPr>
            <a:spLocks noGrp="1"/>
          </p:cNvSpPr>
          <p:nvPr>
            <p:ph type="body" sz="quarter" idx="13" hasCustomPrompt="1"/>
          </p:nvPr>
        </p:nvSpPr>
        <p:spPr>
          <a:xfrm>
            <a:off x="646176" y="5965952"/>
            <a:ext cx="10521696" cy="307848"/>
          </a:xfrm>
        </p:spPr>
        <p:txBody>
          <a:bodyPr anchor="b" anchorCtr="0">
            <a:noAutofit/>
          </a:bodyPr>
          <a:lstStyle>
            <a:lvl1pPr marL="0" marR="0" indent="0" algn="l" defTabSz="609585" rtl="0" eaLnBrk="1" fontAlgn="auto" latinLnBrk="0" hangingPunct="1">
              <a:lnSpc>
                <a:spcPts val="1800"/>
              </a:lnSpc>
              <a:spcBef>
                <a:spcPts val="0"/>
              </a:spcBef>
              <a:spcAft>
                <a:spcPts val="0"/>
              </a:spcAft>
              <a:buClrTx/>
              <a:buSzTx/>
              <a:buFont typeface="Arial"/>
              <a:buNone/>
              <a:tabLst/>
              <a:defRPr sz="1400">
                <a:solidFill>
                  <a:schemeClr val="tx1"/>
                </a:solidFill>
              </a:defRPr>
            </a:lvl1pPr>
          </a:lstStyle>
          <a:p>
            <a:pPr marL="0" marR="0" lvl="0" indent="0" algn="l" defTabSz="609585" rtl="0" eaLnBrk="1" fontAlgn="auto" latinLnBrk="0" hangingPunct="1">
              <a:lnSpc>
                <a:spcPts val="1800"/>
              </a:lnSpc>
              <a:spcBef>
                <a:spcPts val="0"/>
              </a:spcBef>
              <a:spcAft>
                <a:spcPts val="0"/>
              </a:spcAft>
              <a:buClrTx/>
              <a:buSzTx/>
              <a:buFont typeface="Arial"/>
              <a:buNone/>
              <a:tabLst/>
              <a:defRPr/>
            </a:pPr>
            <a:r>
              <a:rPr lang="en-US" sz="1400"/>
              <a:t>Position/Role,</a:t>
            </a:r>
            <a:r>
              <a:rPr lang="en-US" sz="1400" baseline="0"/>
              <a:t> The University of Texas at Austin</a:t>
            </a:r>
            <a:endParaRPr lang="en-US"/>
          </a:p>
        </p:txBody>
      </p:sp>
      <p:sp>
        <p:nvSpPr>
          <p:cNvPr id="13" name="Rectangle 12">
            <a:extLst>
              <a:ext uri="{FF2B5EF4-FFF2-40B4-BE49-F238E27FC236}">
                <a16:creationId xmlns:a16="http://schemas.microsoft.com/office/drawing/2014/main" id="{43901D3B-AAEF-FB42-AE7A-81398598C006}"/>
              </a:ext>
            </a:extLst>
          </p:cNvPr>
          <p:cNvSpPr/>
          <p:nvPr userDrawn="1"/>
        </p:nvSpPr>
        <p:spPr>
          <a:xfrm>
            <a:off x="0" y="1616513"/>
            <a:ext cx="304800" cy="2491289"/>
          </a:xfrm>
          <a:prstGeom prst="rect">
            <a:avLst/>
          </a:prstGeom>
          <a:solidFill>
            <a:schemeClr val="accent4"/>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a:p>
        </p:txBody>
      </p:sp>
      <p:cxnSp>
        <p:nvCxnSpPr>
          <p:cNvPr id="14" name="Straight Connector 13">
            <a:extLst>
              <a:ext uri="{FF2B5EF4-FFF2-40B4-BE49-F238E27FC236}">
                <a16:creationId xmlns:a16="http://schemas.microsoft.com/office/drawing/2014/main" id="{5C770A2C-800A-5C41-9828-62312B0CF3E6}"/>
              </a:ext>
            </a:extLst>
          </p:cNvPr>
          <p:cNvCxnSpPr/>
          <p:nvPr userDrawn="1"/>
        </p:nvCxnSpPr>
        <p:spPr>
          <a:xfrm>
            <a:off x="4089400" y="6477000"/>
            <a:ext cx="7493000" cy="0"/>
          </a:xfrm>
          <a:prstGeom prst="line">
            <a:avLst/>
          </a:prstGeom>
          <a:ln w="19050">
            <a:solidFill>
              <a:srgbClr val="C6531F"/>
            </a:solidFill>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7915199D-2071-BC47-A852-C80014A9CD9A}"/>
              </a:ext>
            </a:extLst>
          </p:cNvPr>
          <p:cNvSpPr>
            <a:spLocks noGrp="1"/>
          </p:cNvSpPr>
          <p:nvPr>
            <p:ph type="body" sz="quarter" idx="14" hasCustomPrompt="1"/>
          </p:nvPr>
        </p:nvSpPr>
        <p:spPr>
          <a:xfrm>
            <a:off x="658368" y="615558"/>
            <a:ext cx="7888816" cy="511047"/>
          </a:xfrm>
        </p:spPr>
        <p:txBody>
          <a:bodyPr anchor="ctr" anchorCtr="0">
            <a:normAutofit/>
          </a:bodyPr>
          <a:lstStyle>
            <a:lvl1pPr marL="0" indent="0">
              <a:buFontTx/>
              <a:buNone/>
              <a:defRPr sz="1600">
                <a:solidFill>
                  <a:schemeClr val="tx1"/>
                </a:solidFill>
                <a:latin typeface="+mj-lt"/>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a:t>MONTH 20XX</a:t>
            </a:r>
          </a:p>
        </p:txBody>
      </p:sp>
      <p:pic>
        <p:nvPicPr>
          <p:cNvPr id="15" name="Picture 14">
            <a:extLst>
              <a:ext uri="{FF2B5EF4-FFF2-40B4-BE49-F238E27FC236}">
                <a16:creationId xmlns:a16="http://schemas.microsoft.com/office/drawing/2014/main" id="{8B76323E-61EB-6D48-9F99-39F8B63FEC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73341" y="608741"/>
            <a:ext cx="2909059" cy="539031"/>
          </a:xfrm>
          <a:prstGeom prst="rect">
            <a:avLst/>
          </a:prstGeom>
        </p:spPr>
      </p:pic>
    </p:spTree>
    <p:extLst>
      <p:ext uri="{BB962C8B-B14F-4D97-AF65-F5344CB8AC3E}">
        <p14:creationId xmlns:p14="http://schemas.microsoft.com/office/powerpoint/2010/main" val="761876899"/>
      </p:ext>
    </p:extLst>
  </p:cSld>
  <p:clrMapOvr>
    <a:masterClrMapping/>
  </p:clrMapOvr>
  <p:extLst>
    <p:ext uri="{DCECCB84-F9BA-43D5-87BE-67443E8EF086}">
      <p15:sldGuideLst xmlns:p15="http://schemas.microsoft.com/office/powerpoint/2012/main">
        <p15:guide id="1" orient="horz" pos="228">
          <p15:clr>
            <a:srgbClr val="FBAE40"/>
          </p15:clr>
        </p15:guide>
        <p15:guide id="2" pos="547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036637"/>
            <a:ext cx="10972800" cy="1143000"/>
          </a:xfrm>
        </p:spPr>
        <p:txBody>
          <a:bodyPr/>
          <a:lstStyle>
            <a:lvl1pPr>
              <a:defRPr lang="en-US">
                <a:solidFill>
                  <a:schemeClr val="tx1"/>
                </a:solidFill>
              </a:defRPr>
            </a:lvl1pPr>
          </a:lstStyle>
          <a:p>
            <a:r>
              <a:rPr lang="en-US"/>
              <a:t>Click to edit Master title style</a:t>
            </a:r>
          </a:p>
        </p:txBody>
      </p:sp>
      <p:sp>
        <p:nvSpPr>
          <p:cNvPr id="3" name="Content Placeholder 2"/>
          <p:cNvSpPr>
            <a:spLocks noGrp="1"/>
          </p:cNvSpPr>
          <p:nvPr>
            <p:ph idx="1"/>
          </p:nvPr>
        </p:nvSpPr>
        <p:spPr>
          <a:xfrm>
            <a:off x="609600" y="2362200"/>
            <a:ext cx="10972800" cy="38862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61723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lang="en-US" cap="all" baseline="0" dirty="0">
                <a:solidFill>
                  <a:schemeClr val="tx1"/>
                </a:solidFill>
                <a:latin typeface="+mj-lt"/>
              </a:defRPr>
            </a:lvl1pPr>
          </a:lstStyle>
          <a:p>
            <a:r>
              <a:rPr lang="en-US"/>
              <a:t>Click to edit Master title style</a:t>
            </a:r>
          </a:p>
        </p:txBody>
      </p:sp>
      <p:sp>
        <p:nvSpPr>
          <p:cNvPr id="3" name="Text Placeholder 2"/>
          <p:cNvSpPr>
            <a:spLocks noGrp="1"/>
          </p:cNvSpPr>
          <p:nvPr>
            <p:ph type="body" idx="1"/>
          </p:nvPr>
        </p:nvSpPr>
        <p:spPr>
          <a:xfrm>
            <a:off x="963084" y="2717800"/>
            <a:ext cx="10363200" cy="1500187"/>
          </a:xfrm>
        </p:spPr>
        <p:txBody>
          <a:bodyPr anchor="b"/>
          <a:lstStyle>
            <a:lvl1pPr marL="0" indent="0">
              <a:buNone/>
              <a:defRPr sz="2667">
                <a:solidFill>
                  <a:schemeClr val="tx1"/>
                </a:solidFill>
                <a:latin typeface="Aria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7122411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lang="en-US" dirty="0">
                <a:solidFill>
                  <a:schemeClr val="tx1"/>
                </a:solidFill>
              </a:defRPr>
            </a:lvl1pPr>
          </a:lstStyle>
          <a:p>
            <a:r>
              <a:rPr lang="en-US"/>
              <a:t>Click to edit Master title style</a:t>
            </a:r>
          </a:p>
        </p:txBody>
      </p:sp>
      <p:sp>
        <p:nvSpPr>
          <p:cNvPr id="3" name="Content Placeholder 2"/>
          <p:cNvSpPr>
            <a:spLocks noGrp="1"/>
          </p:cNvSpPr>
          <p:nvPr>
            <p:ph sz="half" idx="1"/>
          </p:nvPr>
        </p:nvSpPr>
        <p:spPr>
          <a:xfrm>
            <a:off x="609600" y="2332037"/>
            <a:ext cx="5384800" cy="4144963"/>
          </a:xfrm>
        </p:spPr>
        <p:txBody>
          <a:bodyPr/>
          <a:lstStyle>
            <a:lvl1pPr>
              <a:defRPr sz="3733">
                <a:solidFill>
                  <a:schemeClr val="tx1"/>
                </a:solidFill>
              </a:defRPr>
            </a:lvl1pPr>
            <a:lvl2pPr>
              <a:defRPr sz="3200">
                <a:solidFill>
                  <a:schemeClr val="tx1"/>
                </a:solidFill>
              </a:defRPr>
            </a:lvl2pPr>
            <a:lvl3pPr>
              <a:defRPr sz="2667">
                <a:solidFill>
                  <a:schemeClr val="tx1"/>
                </a:solidFill>
              </a:defRPr>
            </a:lvl3pPr>
            <a:lvl4pPr>
              <a:defRPr sz="2400">
                <a:solidFill>
                  <a:schemeClr val="tx1"/>
                </a:solidFill>
              </a:defRPr>
            </a:lvl4pPr>
            <a:lvl5pPr>
              <a:defRPr sz="2400">
                <a:solidFill>
                  <a:schemeClr val="tx1"/>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332037"/>
            <a:ext cx="5384800" cy="4144963"/>
          </a:xfrm>
        </p:spPr>
        <p:txBody>
          <a:bodyPr/>
          <a:lstStyle>
            <a:lvl1pPr>
              <a:defRPr sz="3733">
                <a:solidFill>
                  <a:schemeClr val="tx1"/>
                </a:solidFill>
              </a:defRPr>
            </a:lvl1pPr>
            <a:lvl2pPr>
              <a:defRPr sz="3200">
                <a:solidFill>
                  <a:schemeClr val="tx1"/>
                </a:solidFill>
              </a:defRPr>
            </a:lvl2pPr>
            <a:lvl3pPr>
              <a:defRPr sz="2667">
                <a:solidFill>
                  <a:schemeClr val="tx1"/>
                </a:solidFill>
              </a:defRPr>
            </a:lvl3pPr>
            <a:lvl4pPr>
              <a:defRPr sz="2400">
                <a:solidFill>
                  <a:schemeClr val="tx1"/>
                </a:solidFill>
              </a:defRPr>
            </a:lvl4pPr>
            <a:lvl5pPr>
              <a:defRPr sz="2400">
                <a:solidFill>
                  <a:schemeClr val="tx1"/>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13355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Title 1"/>
          <p:cNvSpPr>
            <a:spLocks noGrp="1"/>
          </p:cNvSpPr>
          <p:nvPr>
            <p:ph type="title"/>
          </p:nvPr>
        </p:nvSpPr>
        <p:spPr>
          <a:xfrm>
            <a:off x="560918" y="855347"/>
            <a:ext cx="4011084" cy="1162051"/>
          </a:xfrm>
        </p:spPr>
        <p:txBody>
          <a:bodyPr anchor="b"/>
          <a:lstStyle>
            <a:lvl1pPr algn="l">
              <a:defRPr sz="2667" b="1">
                <a:solidFill>
                  <a:schemeClr val="tx1"/>
                </a:solidFill>
              </a:defRPr>
            </a:lvl1pPr>
          </a:lstStyle>
          <a:p>
            <a:r>
              <a:rPr lang="en-US"/>
              <a:t>Click to edit Master title style</a:t>
            </a:r>
          </a:p>
        </p:txBody>
      </p:sp>
      <p:sp>
        <p:nvSpPr>
          <p:cNvPr id="6" name="Content Placeholder 2"/>
          <p:cNvSpPr>
            <a:spLocks noGrp="1"/>
          </p:cNvSpPr>
          <p:nvPr>
            <p:ph idx="1"/>
          </p:nvPr>
        </p:nvSpPr>
        <p:spPr>
          <a:xfrm>
            <a:off x="4783201" y="863992"/>
            <a:ext cx="6815667" cy="5460608"/>
          </a:xfrm>
        </p:spPr>
        <p:txBody>
          <a:bodyPr/>
          <a:lstStyle>
            <a:lvl1pPr>
              <a:defRPr sz="4267">
                <a:solidFill>
                  <a:schemeClr val="tx1"/>
                </a:solidFill>
              </a:defRPr>
            </a:lvl1pPr>
            <a:lvl2pPr>
              <a:defRPr sz="3733">
                <a:solidFill>
                  <a:schemeClr val="tx1"/>
                </a:solidFill>
              </a:defRPr>
            </a:lvl2pPr>
            <a:lvl3pPr>
              <a:defRPr sz="3200">
                <a:solidFill>
                  <a:schemeClr val="tx1"/>
                </a:solidFill>
              </a:defRPr>
            </a:lvl3pPr>
            <a:lvl4pPr>
              <a:defRPr sz="2667">
                <a:solidFill>
                  <a:schemeClr val="tx1"/>
                </a:solidFill>
              </a:defRPr>
            </a:lvl4pPr>
            <a:lvl5pPr>
              <a:defRPr sz="2667">
                <a:solidFill>
                  <a:schemeClr val="tx1"/>
                </a:solidFill>
              </a:defRPr>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p:cNvSpPr>
            <a:spLocks noGrp="1"/>
          </p:cNvSpPr>
          <p:nvPr>
            <p:ph type="body" sz="half" idx="2"/>
          </p:nvPr>
        </p:nvSpPr>
        <p:spPr>
          <a:xfrm>
            <a:off x="560918" y="2135506"/>
            <a:ext cx="4011084" cy="4189095"/>
          </a:xfrm>
        </p:spPr>
        <p:txBody>
          <a:bodyPr/>
          <a:lstStyle>
            <a:lvl1pPr marL="0" indent="0">
              <a:buNone/>
              <a:defRPr sz="1867">
                <a:solidFill>
                  <a:schemeClr val="tx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Tree>
    <p:extLst>
      <p:ext uri="{BB962C8B-B14F-4D97-AF65-F5344CB8AC3E}">
        <p14:creationId xmlns:p14="http://schemas.microsoft.com/office/powerpoint/2010/main" val="8641118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Title 1"/>
          <p:cNvSpPr>
            <a:spLocks noGrp="1"/>
          </p:cNvSpPr>
          <p:nvPr>
            <p:ph type="title"/>
          </p:nvPr>
        </p:nvSpPr>
        <p:spPr>
          <a:xfrm>
            <a:off x="2389717" y="5105400"/>
            <a:ext cx="7315200" cy="567691"/>
          </a:xfrm>
        </p:spPr>
        <p:txBody>
          <a:bodyPr anchor="b"/>
          <a:lstStyle>
            <a:lvl1pPr algn="l">
              <a:defRPr sz="2667" b="1">
                <a:solidFill>
                  <a:schemeClr val="tx1"/>
                </a:solidFill>
              </a:defRPr>
            </a:lvl1pPr>
          </a:lstStyle>
          <a:p>
            <a:r>
              <a:rPr lang="en-US"/>
              <a:t>Click to edit Master title style</a:t>
            </a:r>
          </a:p>
        </p:txBody>
      </p:sp>
      <p:sp>
        <p:nvSpPr>
          <p:cNvPr id="6" name="Picture Placeholder 2"/>
          <p:cNvSpPr>
            <a:spLocks noGrp="1"/>
          </p:cNvSpPr>
          <p:nvPr>
            <p:ph type="pic" idx="1"/>
          </p:nvPr>
        </p:nvSpPr>
        <p:spPr>
          <a:xfrm>
            <a:off x="2389717" y="914400"/>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p>
        </p:txBody>
      </p:sp>
      <p:sp>
        <p:nvSpPr>
          <p:cNvPr id="7" name="Text Placeholder 3"/>
          <p:cNvSpPr>
            <a:spLocks noGrp="1"/>
          </p:cNvSpPr>
          <p:nvPr>
            <p:ph type="body" sz="half" idx="2"/>
          </p:nvPr>
        </p:nvSpPr>
        <p:spPr>
          <a:xfrm>
            <a:off x="2389717" y="5673090"/>
            <a:ext cx="7315200" cy="803911"/>
          </a:xfrm>
        </p:spPr>
        <p:txBody>
          <a:bodyPr/>
          <a:lstStyle>
            <a:lvl1pPr marL="0" indent="0">
              <a:buNone/>
              <a:defRPr sz="1867">
                <a:solidFill>
                  <a:schemeClr val="tx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Tree>
    <p:extLst>
      <p:ext uri="{BB962C8B-B14F-4D97-AF65-F5344CB8AC3E}">
        <p14:creationId xmlns:p14="http://schemas.microsoft.com/office/powerpoint/2010/main" val="1034832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5" name="Title 1"/>
          <p:cNvSpPr>
            <a:spLocks noGrp="1"/>
          </p:cNvSpPr>
          <p:nvPr>
            <p:ph type="title"/>
          </p:nvPr>
        </p:nvSpPr>
        <p:spPr>
          <a:xfrm>
            <a:off x="2389717" y="5105400"/>
            <a:ext cx="7315200" cy="567691"/>
          </a:xfrm>
        </p:spPr>
        <p:txBody>
          <a:bodyPr anchor="b"/>
          <a:lstStyle>
            <a:lvl1pPr algn="l">
              <a:defRPr sz="2667" b="1">
                <a:solidFill>
                  <a:schemeClr val="tx1"/>
                </a:solidFill>
              </a:defRPr>
            </a:lvl1pPr>
          </a:lstStyle>
          <a:p>
            <a:r>
              <a:rPr lang="en-US"/>
              <a:t>Click to edit Master title style</a:t>
            </a:r>
          </a:p>
        </p:txBody>
      </p:sp>
      <p:sp>
        <p:nvSpPr>
          <p:cNvPr id="7" name="Text Placeholder 3"/>
          <p:cNvSpPr>
            <a:spLocks noGrp="1"/>
          </p:cNvSpPr>
          <p:nvPr>
            <p:ph type="body" sz="half" idx="2"/>
          </p:nvPr>
        </p:nvSpPr>
        <p:spPr>
          <a:xfrm>
            <a:off x="2389717" y="5673090"/>
            <a:ext cx="7315200" cy="803911"/>
          </a:xfrm>
        </p:spPr>
        <p:txBody>
          <a:bodyPr/>
          <a:lstStyle>
            <a:lvl1pPr marL="0" indent="0">
              <a:buNone/>
              <a:defRPr sz="1867">
                <a:solidFill>
                  <a:schemeClr val="tx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3" name="Chart Placeholder 2">
            <a:extLst>
              <a:ext uri="{FF2B5EF4-FFF2-40B4-BE49-F238E27FC236}">
                <a16:creationId xmlns:a16="http://schemas.microsoft.com/office/drawing/2014/main" id="{2010BF8D-7C77-CC41-BBBD-DE3DFB73695A}"/>
              </a:ext>
            </a:extLst>
          </p:cNvPr>
          <p:cNvSpPr>
            <a:spLocks noGrp="1"/>
          </p:cNvSpPr>
          <p:nvPr>
            <p:ph type="chart" sz="quarter" idx="10"/>
          </p:nvPr>
        </p:nvSpPr>
        <p:spPr>
          <a:xfrm>
            <a:off x="2389717" y="889000"/>
            <a:ext cx="7315200" cy="4165600"/>
          </a:xfrm>
        </p:spPr>
        <p:txBody>
          <a:bodyPr/>
          <a:lstStyle/>
          <a:p>
            <a:r>
              <a:rPr lang="en-US"/>
              <a:t>Click icon to add chart</a:t>
            </a:r>
          </a:p>
        </p:txBody>
      </p:sp>
    </p:spTree>
    <p:extLst>
      <p:ext uri="{BB962C8B-B14F-4D97-AF65-F5344CB8AC3E}">
        <p14:creationId xmlns:p14="http://schemas.microsoft.com/office/powerpoint/2010/main" val="2765529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3_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58368" y="1597151"/>
            <a:ext cx="10521696" cy="2340864"/>
          </a:xfrm>
        </p:spPr>
        <p:txBody>
          <a:bodyPr anchor="b" anchorCtr="0">
            <a:noAutofit/>
          </a:bodyPr>
          <a:lstStyle>
            <a:lvl1pPr>
              <a:lnSpc>
                <a:spcPts val="5333"/>
              </a:lnSpc>
              <a:defRPr sz="6400" b="0" i="0" kern="800" cap="all" baseline="0">
                <a:solidFill>
                  <a:schemeClr val="bg1"/>
                </a:solidFill>
                <a:latin typeface="+mj-lt"/>
                <a:cs typeface="Arial Black" panose="020B0604020202020204" pitchFamily="34" charset="0"/>
              </a:defRPr>
            </a:lvl1pPr>
          </a:lstStyle>
          <a:p>
            <a:r>
              <a:rPr lang="en-US"/>
              <a:t>Click to edit Master title style</a:t>
            </a:r>
          </a:p>
        </p:txBody>
      </p:sp>
      <p:sp>
        <p:nvSpPr>
          <p:cNvPr id="3" name="Subtitle 2"/>
          <p:cNvSpPr>
            <a:spLocks noGrp="1"/>
          </p:cNvSpPr>
          <p:nvPr>
            <p:ph type="subTitle" idx="1" hasCustomPrompt="1"/>
          </p:nvPr>
        </p:nvSpPr>
        <p:spPr>
          <a:xfrm>
            <a:off x="658368" y="4450080"/>
            <a:ext cx="10515600" cy="607568"/>
          </a:xfrm>
        </p:spPr>
        <p:txBody>
          <a:bodyPr>
            <a:normAutofit/>
          </a:bodyPr>
          <a:lstStyle>
            <a:lvl1pPr marL="0" marR="0" indent="0" algn="l" defTabSz="609585" rtl="0" eaLnBrk="1" fontAlgn="auto" latinLnBrk="0" hangingPunct="1">
              <a:lnSpc>
                <a:spcPct val="90000"/>
              </a:lnSpc>
              <a:spcBef>
                <a:spcPts val="0"/>
              </a:spcBef>
              <a:spcAft>
                <a:spcPts val="0"/>
              </a:spcAft>
              <a:buClrTx/>
              <a:buSzTx/>
              <a:buFont typeface="Arial"/>
              <a:buNone/>
              <a:tabLst/>
              <a:defRPr sz="1867" b="0">
                <a:solidFill>
                  <a:schemeClr val="bg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pPr marL="0" marR="0" lvl="0" indent="0" algn="l" defTabSz="609585" rtl="0" eaLnBrk="1" fontAlgn="auto" latinLnBrk="0" hangingPunct="1">
              <a:lnSpc>
                <a:spcPct val="90000"/>
              </a:lnSpc>
              <a:spcBef>
                <a:spcPts val="0"/>
              </a:spcBef>
              <a:spcAft>
                <a:spcPts val="0"/>
              </a:spcAft>
              <a:buClrTx/>
              <a:buSzTx/>
              <a:buFont typeface="Arial"/>
              <a:buNone/>
              <a:tabLst/>
              <a:defRPr/>
            </a:pPr>
            <a:r>
              <a:rPr lang="en-US"/>
              <a:t>Insert your subtitle or any additional description text here up to</a:t>
            </a:r>
            <a:br>
              <a:rPr lang="en-US"/>
            </a:br>
            <a:r>
              <a:rPr lang="en-US"/>
              <a:t>two lines of text or you can delete this text box</a:t>
            </a:r>
          </a:p>
        </p:txBody>
      </p:sp>
      <p:cxnSp>
        <p:nvCxnSpPr>
          <p:cNvPr id="11" name="Straight Connector 10">
            <a:extLst>
              <a:ext uri="{FF2B5EF4-FFF2-40B4-BE49-F238E27FC236}">
                <a16:creationId xmlns:a16="http://schemas.microsoft.com/office/drawing/2014/main" id="{C062BC6E-679F-A947-B68E-7788B617D578}"/>
              </a:ext>
            </a:extLst>
          </p:cNvPr>
          <p:cNvCxnSpPr/>
          <p:nvPr/>
        </p:nvCxnSpPr>
        <p:spPr>
          <a:xfrm>
            <a:off x="838200" y="4140200"/>
            <a:ext cx="7493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 Placeholder 20">
            <a:extLst>
              <a:ext uri="{FF2B5EF4-FFF2-40B4-BE49-F238E27FC236}">
                <a16:creationId xmlns:a16="http://schemas.microsoft.com/office/drawing/2014/main" id="{51657418-7B3C-FC41-B99F-1F69481323B3}"/>
              </a:ext>
            </a:extLst>
          </p:cNvPr>
          <p:cNvSpPr>
            <a:spLocks noGrp="1"/>
          </p:cNvSpPr>
          <p:nvPr>
            <p:ph type="body" sz="quarter" idx="12" hasCustomPrompt="1"/>
          </p:nvPr>
        </p:nvSpPr>
        <p:spPr>
          <a:xfrm>
            <a:off x="646176" y="5559552"/>
            <a:ext cx="10521696" cy="307848"/>
          </a:xfrm>
        </p:spPr>
        <p:txBody>
          <a:bodyPr anchor="b" anchorCtr="0">
            <a:noAutofit/>
          </a:bodyPr>
          <a:lstStyle>
            <a:lvl1pPr marL="0" marR="0" indent="0" algn="l" defTabSz="609585" rtl="0" eaLnBrk="1" fontAlgn="auto" latinLnBrk="0" hangingPunct="1">
              <a:lnSpc>
                <a:spcPts val="1400"/>
              </a:lnSpc>
              <a:spcBef>
                <a:spcPts val="0"/>
              </a:spcBef>
              <a:spcAft>
                <a:spcPts val="0"/>
              </a:spcAft>
              <a:buClrTx/>
              <a:buSzTx/>
              <a:buFont typeface="Arial"/>
              <a:buNone/>
              <a:tabLst/>
              <a:defRPr sz="1400" b="1" i="0" cap="all" baseline="0">
                <a:solidFill>
                  <a:schemeClr val="bg1"/>
                </a:solidFill>
                <a:latin typeface="+mj-lt"/>
                <a:cs typeface="Arial Black" panose="020B0604020202020204" pitchFamily="34" charset="0"/>
              </a:defRPr>
            </a:lvl1pPr>
          </a:lstStyle>
          <a:p>
            <a:pPr marL="0" marR="0" lvl="0" indent="0" algn="l" defTabSz="609585" rtl="0" eaLnBrk="1" fontAlgn="auto" latinLnBrk="0" hangingPunct="1">
              <a:lnSpc>
                <a:spcPts val="1800"/>
              </a:lnSpc>
              <a:spcBef>
                <a:spcPts val="0"/>
              </a:spcBef>
              <a:spcAft>
                <a:spcPts val="0"/>
              </a:spcAft>
              <a:buClrTx/>
              <a:buSzTx/>
              <a:buFont typeface="Arial"/>
              <a:buNone/>
              <a:tabLst/>
              <a:defRPr/>
            </a:pPr>
            <a:r>
              <a:rPr lang="en-US" sz="1400" b="0" i="0" cap="all" baseline="0">
                <a:latin typeface="Arial Black" charset="0"/>
              </a:rPr>
              <a:t>Presenter or speaker name</a:t>
            </a:r>
          </a:p>
        </p:txBody>
      </p:sp>
      <p:sp>
        <p:nvSpPr>
          <p:cNvPr id="27" name="Text Placeholder 20">
            <a:extLst>
              <a:ext uri="{FF2B5EF4-FFF2-40B4-BE49-F238E27FC236}">
                <a16:creationId xmlns:a16="http://schemas.microsoft.com/office/drawing/2014/main" id="{9008BDA8-203B-1744-92D3-1D0C754962BC}"/>
              </a:ext>
            </a:extLst>
          </p:cNvPr>
          <p:cNvSpPr>
            <a:spLocks noGrp="1"/>
          </p:cNvSpPr>
          <p:nvPr>
            <p:ph type="body" sz="quarter" idx="13" hasCustomPrompt="1"/>
          </p:nvPr>
        </p:nvSpPr>
        <p:spPr>
          <a:xfrm>
            <a:off x="646176" y="5793115"/>
            <a:ext cx="10521696" cy="307848"/>
          </a:xfrm>
        </p:spPr>
        <p:txBody>
          <a:bodyPr anchor="b" anchorCtr="0">
            <a:noAutofit/>
          </a:bodyPr>
          <a:lstStyle>
            <a:lvl1pPr marL="0" marR="0" indent="0" algn="l" defTabSz="609585" rtl="0" eaLnBrk="1" fontAlgn="auto" latinLnBrk="0" hangingPunct="1">
              <a:lnSpc>
                <a:spcPts val="1800"/>
              </a:lnSpc>
              <a:spcBef>
                <a:spcPts val="0"/>
              </a:spcBef>
              <a:spcAft>
                <a:spcPts val="0"/>
              </a:spcAft>
              <a:buClrTx/>
              <a:buSzTx/>
              <a:buFont typeface="Arial"/>
              <a:buNone/>
              <a:tabLst/>
              <a:defRPr sz="1400">
                <a:solidFill>
                  <a:schemeClr val="bg1"/>
                </a:solidFill>
              </a:defRPr>
            </a:lvl1pPr>
          </a:lstStyle>
          <a:p>
            <a:pPr marL="0" marR="0" lvl="0" indent="0" algn="l" defTabSz="609585" rtl="0" eaLnBrk="1" fontAlgn="auto" latinLnBrk="0" hangingPunct="1">
              <a:lnSpc>
                <a:spcPts val="1800"/>
              </a:lnSpc>
              <a:spcBef>
                <a:spcPts val="0"/>
              </a:spcBef>
              <a:spcAft>
                <a:spcPts val="0"/>
              </a:spcAft>
              <a:buClrTx/>
              <a:buSzTx/>
              <a:buFont typeface="Arial"/>
              <a:buNone/>
              <a:tabLst/>
              <a:defRPr/>
            </a:pPr>
            <a:r>
              <a:rPr lang="en-US" sz="1400"/>
              <a:t>Position/Role,</a:t>
            </a:r>
            <a:r>
              <a:rPr lang="en-US" sz="1400" baseline="0"/>
              <a:t> The University of Texas at Austin</a:t>
            </a:r>
            <a:endParaRPr lang="en-US"/>
          </a:p>
        </p:txBody>
      </p:sp>
      <p:pic>
        <p:nvPicPr>
          <p:cNvPr id="13" name="Picture 12">
            <a:extLst>
              <a:ext uri="{FF2B5EF4-FFF2-40B4-BE49-F238E27FC236}">
                <a16:creationId xmlns:a16="http://schemas.microsoft.com/office/drawing/2014/main" id="{B82024D1-F242-4E4B-B056-738E241DF83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331201" y="177801"/>
            <a:ext cx="3585452" cy="1386560"/>
          </a:xfrm>
          <a:prstGeom prst="rect">
            <a:avLst/>
          </a:prstGeom>
        </p:spPr>
      </p:pic>
      <p:sp>
        <p:nvSpPr>
          <p:cNvPr id="8" name="Text Placeholder 7">
            <a:extLst>
              <a:ext uri="{FF2B5EF4-FFF2-40B4-BE49-F238E27FC236}">
                <a16:creationId xmlns:a16="http://schemas.microsoft.com/office/drawing/2014/main" id="{0B52EC3E-3B39-6949-8478-5E5CA644B0FA}"/>
              </a:ext>
            </a:extLst>
          </p:cNvPr>
          <p:cNvSpPr>
            <a:spLocks noGrp="1"/>
          </p:cNvSpPr>
          <p:nvPr>
            <p:ph type="body" sz="quarter" idx="14" hasCustomPrompt="1"/>
          </p:nvPr>
        </p:nvSpPr>
        <p:spPr>
          <a:xfrm>
            <a:off x="658368" y="615558"/>
            <a:ext cx="7888816" cy="511047"/>
          </a:xfrm>
        </p:spPr>
        <p:txBody>
          <a:bodyPr anchor="ctr" anchorCtr="0">
            <a:normAutofit/>
          </a:bodyPr>
          <a:lstStyle>
            <a:lvl1pPr marL="0" indent="0">
              <a:buFontTx/>
              <a:buNone/>
              <a:defRPr sz="1600">
                <a:solidFill>
                  <a:schemeClr val="bg1"/>
                </a:solidFill>
                <a:latin typeface="+mj-lt"/>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a:t>MONTH 20XX</a:t>
            </a:r>
          </a:p>
        </p:txBody>
      </p:sp>
    </p:spTree>
    <p:extLst>
      <p:ext uri="{BB962C8B-B14F-4D97-AF65-F5344CB8AC3E}">
        <p14:creationId xmlns:p14="http://schemas.microsoft.com/office/powerpoint/2010/main" val="3620699608"/>
      </p:ext>
    </p:extLst>
  </p:cSld>
  <p:clrMapOvr>
    <a:masterClrMapping/>
  </p:clrMapOvr>
  <p:extLst>
    <p:ext uri="{DCECCB84-F9BA-43D5-87BE-67443E8EF086}">
      <p15:sldGuideLst xmlns:p15="http://schemas.microsoft.com/office/powerpoint/2012/main">
        <p15:guide id="1" orient="horz" pos="228">
          <p15:clr>
            <a:srgbClr val="FBAE40"/>
          </p15:clr>
        </p15:guide>
        <p15:guide id="2" pos="547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036637"/>
            <a:ext cx="10972800" cy="1143000"/>
          </a:xfrm>
        </p:spPr>
        <p:txBody>
          <a:bodyPr/>
          <a:lstStyle>
            <a:lvl1pPr>
              <a:defRPr lang="en-US"/>
            </a:lvl1pPr>
          </a:lstStyle>
          <a:p>
            <a:r>
              <a:rPr lang="en-US"/>
              <a:t>Click to edit Master title style</a:t>
            </a:r>
          </a:p>
        </p:txBody>
      </p:sp>
      <p:sp>
        <p:nvSpPr>
          <p:cNvPr id="3" name="Content Placeholder 2"/>
          <p:cNvSpPr>
            <a:spLocks noGrp="1"/>
          </p:cNvSpPr>
          <p:nvPr>
            <p:ph idx="1"/>
          </p:nvPr>
        </p:nvSpPr>
        <p:spPr>
          <a:xfrm>
            <a:off x="609600" y="2362200"/>
            <a:ext cx="10972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1680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lang="en-US" cap="all" baseline="0" dirty="0">
                <a:latin typeface="+mj-lt"/>
              </a:defRPr>
            </a:lvl1pPr>
          </a:lstStyle>
          <a:p>
            <a:r>
              <a:rPr lang="en-US"/>
              <a:t>Click to edit Master title style</a:t>
            </a:r>
          </a:p>
        </p:txBody>
      </p:sp>
      <p:sp>
        <p:nvSpPr>
          <p:cNvPr id="3" name="Text Placeholder 2"/>
          <p:cNvSpPr>
            <a:spLocks noGrp="1"/>
          </p:cNvSpPr>
          <p:nvPr>
            <p:ph type="body" idx="1"/>
          </p:nvPr>
        </p:nvSpPr>
        <p:spPr>
          <a:xfrm>
            <a:off x="963084" y="2717800"/>
            <a:ext cx="10363200" cy="1500187"/>
          </a:xfrm>
        </p:spPr>
        <p:txBody>
          <a:bodyPr anchor="b"/>
          <a:lstStyle>
            <a:lvl1pPr marL="0" indent="0">
              <a:buNone/>
              <a:defRPr sz="2667">
                <a:solidFill>
                  <a:schemeClr val="tx1"/>
                </a:solidFill>
                <a:latin typeface="Aria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111289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lang="en-US" dirty="0"/>
            </a:lvl1pPr>
          </a:lstStyle>
          <a:p>
            <a:r>
              <a:rPr lang="en-US"/>
              <a:t>Click to edit Master title style</a:t>
            </a:r>
          </a:p>
        </p:txBody>
      </p:sp>
      <p:sp>
        <p:nvSpPr>
          <p:cNvPr id="3" name="Content Placeholder 2"/>
          <p:cNvSpPr>
            <a:spLocks noGrp="1"/>
          </p:cNvSpPr>
          <p:nvPr>
            <p:ph sz="half" idx="1"/>
          </p:nvPr>
        </p:nvSpPr>
        <p:spPr>
          <a:xfrm>
            <a:off x="609600" y="2332037"/>
            <a:ext cx="5384800" cy="4144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332037"/>
            <a:ext cx="5384800" cy="4144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3245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5" name="Title 1"/>
          <p:cNvSpPr>
            <a:spLocks noGrp="1"/>
          </p:cNvSpPr>
          <p:nvPr>
            <p:ph type="title"/>
          </p:nvPr>
        </p:nvSpPr>
        <p:spPr>
          <a:xfrm>
            <a:off x="560918" y="855347"/>
            <a:ext cx="4011084" cy="1162051"/>
          </a:xfrm>
        </p:spPr>
        <p:txBody>
          <a:bodyPr anchor="b"/>
          <a:lstStyle>
            <a:lvl1pPr algn="l">
              <a:defRPr sz="2667" b="1">
                <a:solidFill>
                  <a:srgbClr val="C6531F"/>
                </a:solidFill>
              </a:defRPr>
            </a:lvl1pPr>
          </a:lstStyle>
          <a:p>
            <a:r>
              <a:rPr lang="en-US"/>
              <a:t>Click to edit Master title style</a:t>
            </a:r>
          </a:p>
        </p:txBody>
      </p:sp>
      <p:sp>
        <p:nvSpPr>
          <p:cNvPr id="6" name="Content Placeholder 2"/>
          <p:cNvSpPr>
            <a:spLocks noGrp="1"/>
          </p:cNvSpPr>
          <p:nvPr>
            <p:ph idx="1"/>
          </p:nvPr>
        </p:nvSpPr>
        <p:spPr>
          <a:xfrm>
            <a:off x="4790636" y="855347"/>
            <a:ext cx="6815667" cy="5469253"/>
          </a:xfrm>
        </p:spPr>
        <p:txBody>
          <a:bodyPr>
            <a:normAutofit/>
          </a:bodyPr>
          <a:lstStyle>
            <a:lvl1pPr>
              <a:defRPr sz="3200"/>
            </a:lvl1pPr>
            <a:lvl2pPr>
              <a:defRPr sz="3200"/>
            </a:lvl2pPr>
            <a:lvl3pPr>
              <a:defRPr sz="2667"/>
            </a:lvl3pPr>
            <a:lvl4pPr>
              <a:defRPr sz="2400"/>
            </a:lvl4pPr>
            <a:lvl5pPr>
              <a:defRPr sz="2400"/>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p:cNvSpPr>
            <a:spLocks noGrp="1"/>
          </p:cNvSpPr>
          <p:nvPr>
            <p:ph type="body" sz="half" idx="2"/>
          </p:nvPr>
        </p:nvSpPr>
        <p:spPr>
          <a:xfrm>
            <a:off x="560918" y="2135506"/>
            <a:ext cx="4011084" cy="4189095"/>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Tree>
    <p:extLst>
      <p:ext uri="{BB962C8B-B14F-4D97-AF65-F5344CB8AC3E}">
        <p14:creationId xmlns:p14="http://schemas.microsoft.com/office/powerpoint/2010/main" val="2991838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5" name="Title 1"/>
          <p:cNvSpPr>
            <a:spLocks noGrp="1"/>
          </p:cNvSpPr>
          <p:nvPr>
            <p:ph type="title"/>
          </p:nvPr>
        </p:nvSpPr>
        <p:spPr>
          <a:xfrm>
            <a:off x="2389717" y="5105400"/>
            <a:ext cx="7315200" cy="567691"/>
          </a:xfrm>
        </p:spPr>
        <p:txBody>
          <a:bodyPr anchor="b"/>
          <a:lstStyle>
            <a:lvl1pPr algn="l">
              <a:defRPr sz="2667" b="1">
                <a:solidFill>
                  <a:srgbClr val="C6531F"/>
                </a:solidFill>
              </a:defRPr>
            </a:lvl1pPr>
          </a:lstStyle>
          <a:p>
            <a:r>
              <a:rPr lang="en-US"/>
              <a:t>Click to edit Master title style</a:t>
            </a:r>
          </a:p>
        </p:txBody>
      </p:sp>
      <p:sp>
        <p:nvSpPr>
          <p:cNvPr id="6" name="Picture Placeholder 2"/>
          <p:cNvSpPr>
            <a:spLocks noGrp="1"/>
          </p:cNvSpPr>
          <p:nvPr>
            <p:ph type="pic" idx="1"/>
          </p:nvPr>
        </p:nvSpPr>
        <p:spPr>
          <a:xfrm>
            <a:off x="2389717" y="914400"/>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p>
        </p:txBody>
      </p:sp>
      <p:sp>
        <p:nvSpPr>
          <p:cNvPr id="7" name="Text Placeholder 3"/>
          <p:cNvSpPr>
            <a:spLocks noGrp="1"/>
          </p:cNvSpPr>
          <p:nvPr>
            <p:ph type="body" sz="half" idx="2"/>
          </p:nvPr>
        </p:nvSpPr>
        <p:spPr>
          <a:xfrm>
            <a:off x="2389717" y="5673090"/>
            <a:ext cx="7315200" cy="80391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Tree>
    <p:extLst>
      <p:ext uri="{BB962C8B-B14F-4D97-AF65-F5344CB8AC3E}">
        <p14:creationId xmlns:p14="http://schemas.microsoft.com/office/powerpoint/2010/main" val="32192181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6" name="Picture Placeholder 2"/>
          <p:cNvSpPr>
            <a:spLocks noGrp="1"/>
          </p:cNvSpPr>
          <p:nvPr>
            <p:ph type="pic" idx="1"/>
          </p:nvPr>
        </p:nvSpPr>
        <p:spPr>
          <a:xfrm>
            <a:off x="406400" y="914400"/>
            <a:ext cx="11379200" cy="4758689"/>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p>
        </p:txBody>
      </p:sp>
      <p:sp>
        <p:nvSpPr>
          <p:cNvPr id="7" name="Text Placeholder 3"/>
          <p:cNvSpPr>
            <a:spLocks noGrp="1"/>
          </p:cNvSpPr>
          <p:nvPr>
            <p:ph type="body" sz="half" idx="2"/>
          </p:nvPr>
        </p:nvSpPr>
        <p:spPr>
          <a:xfrm>
            <a:off x="406400" y="5765800"/>
            <a:ext cx="10363200" cy="711200"/>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Tree>
    <p:extLst>
      <p:ext uri="{BB962C8B-B14F-4D97-AF65-F5344CB8AC3E}">
        <p14:creationId xmlns:p14="http://schemas.microsoft.com/office/powerpoint/2010/main" val="3734232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5.jpeg"/><Relationship Id="rId4" Type="http://schemas.openxmlformats.org/officeDocument/2006/relationships/slideLayout" Target="../slideLayouts/slideLayout15.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10" Type="http://schemas.openxmlformats.org/officeDocument/2006/relationships/image" Target="../media/image6.jpeg"/><Relationship Id="rId4" Type="http://schemas.openxmlformats.org/officeDocument/2006/relationships/slideLayout" Target="../slideLayouts/slideLayout23.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889000"/>
            <a:ext cx="10972800" cy="1146048"/>
          </a:xfrm>
          <a:prstGeom prst="rect">
            <a:avLst/>
          </a:prstGeom>
        </p:spPr>
        <p:txBody>
          <a:bodyPr vert="horz" lIns="91440" tIns="45720" rIns="91440" bIns="45720" rtlCol="0" anchor="ctr" anchorCtr="0">
            <a:noAutofit/>
          </a:bodyPr>
          <a:lstStyle/>
          <a:p>
            <a:r>
              <a:rPr lang="en-US"/>
              <a:t>Click to edit Master title style</a:t>
            </a:r>
          </a:p>
        </p:txBody>
      </p:sp>
      <p:sp>
        <p:nvSpPr>
          <p:cNvPr id="3" name="Text Placeholder 2"/>
          <p:cNvSpPr>
            <a:spLocks noGrp="1"/>
          </p:cNvSpPr>
          <p:nvPr>
            <p:ph type="body" idx="1"/>
          </p:nvPr>
        </p:nvSpPr>
        <p:spPr>
          <a:xfrm>
            <a:off x="609600" y="2239963"/>
            <a:ext cx="109728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4DE9E619-CB15-8948-A414-2806F9251ED4}"/>
              </a:ext>
            </a:extLst>
          </p:cNvPr>
          <p:cNvPicPr>
            <a:picLocks noChangeAspect="1"/>
          </p:cNvPicPr>
          <p:nvPr/>
        </p:nvPicPr>
        <p:blipFill rotWithShape="1">
          <a:blip r:embed="rId14">
            <a:extLst>
              <a:ext uri="{28A0092B-C50C-407E-A947-70E740481C1C}">
                <a14:useLocalDpi xmlns:a14="http://schemas.microsoft.com/office/drawing/2010/main" val="0"/>
              </a:ext>
            </a:extLst>
          </a:blip>
          <a:srcRect l="5333" t="82707" r="85109" b="9289"/>
          <a:stretch/>
        </p:blipFill>
        <p:spPr>
          <a:xfrm rot="16200000">
            <a:off x="14062137" y="6289739"/>
            <a:ext cx="526923" cy="609599"/>
          </a:xfrm>
          <a:prstGeom prst="rect">
            <a:avLst/>
          </a:prstGeom>
        </p:spPr>
      </p:pic>
    </p:spTree>
    <p:extLst>
      <p:ext uri="{BB962C8B-B14F-4D97-AF65-F5344CB8AC3E}">
        <p14:creationId xmlns:p14="http://schemas.microsoft.com/office/powerpoint/2010/main" val="21835157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09585" rtl="0" eaLnBrk="1" latinLnBrk="0" hangingPunct="1">
        <a:lnSpc>
          <a:spcPct val="75000"/>
        </a:lnSpc>
        <a:spcBef>
          <a:spcPct val="0"/>
        </a:spcBef>
        <a:buNone/>
        <a:defRPr sz="4800" b="0" i="0" kern="1200" cap="all" spc="-133" baseline="0">
          <a:solidFill>
            <a:srgbClr val="C6531F"/>
          </a:solidFill>
          <a:latin typeface="+mj-lt"/>
          <a:ea typeface="+mj-ea"/>
          <a:cs typeface="Arial" panose="020B0604020202020204" pitchFamily="34" charset="0"/>
        </a:defRPr>
      </a:lvl1pPr>
    </p:titleStyle>
    <p:bodyStyle>
      <a:lvl1pPr marL="457189" indent="-457189" algn="l" defTabSz="609585" rtl="0" eaLnBrk="1" latinLnBrk="0" hangingPunct="1">
        <a:spcBef>
          <a:spcPct val="20000"/>
        </a:spcBef>
        <a:buFont typeface="Arial"/>
        <a:buChar char="•"/>
        <a:defRPr sz="3733"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3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2933"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4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BF5700"/>
        </a:solidFill>
        <a:effectLst/>
      </p:bgPr>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660400" y="1600200"/>
            <a:ext cx="10515600" cy="2336800"/>
          </a:xfrm>
          <a:prstGeom prst="rect">
            <a:avLst/>
          </a:prstGeom>
        </p:spPr>
        <p:txBody>
          <a:bodyPr vert="horz" wrap="square" lIns="91440" tIns="45720" rIns="91440" bIns="45720" rtlCol="0" anchor="b">
            <a:noAutofit/>
          </a:bodyPr>
          <a:lstStyle/>
          <a:p>
            <a:r>
              <a:rPr lang="en-US"/>
              <a:t>Insert your</a:t>
            </a:r>
            <a:br>
              <a:rPr lang="en-US"/>
            </a:br>
            <a:r>
              <a:rPr lang="en-US"/>
              <a:t>headline here</a:t>
            </a:r>
            <a:br>
              <a:rPr lang="en-US"/>
            </a:br>
            <a:r>
              <a:rPr lang="en-US"/>
              <a:t>up to 3 lines</a:t>
            </a:r>
          </a:p>
        </p:txBody>
      </p:sp>
      <p:sp>
        <p:nvSpPr>
          <p:cNvPr id="10" name="Text Placeholder 9"/>
          <p:cNvSpPr>
            <a:spLocks noGrp="1"/>
          </p:cNvSpPr>
          <p:nvPr>
            <p:ph type="body" idx="1"/>
          </p:nvPr>
        </p:nvSpPr>
        <p:spPr>
          <a:xfrm>
            <a:off x="660400" y="4445000"/>
            <a:ext cx="10515600" cy="609601"/>
          </a:xfrm>
          <a:prstGeom prst="rect">
            <a:avLst/>
          </a:prstGeom>
        </p:spPr>
        <p:txBody>
          <a:bodyPr vert="horz" lIns="91440" tIns="45720" rIns="91440" bIns="45720" rtlCol="0">
            <a:noAutofit/>
          </a:bodyPr>
          <a:lstStyle/>
          <a:p>
            <a:pPr lvl="0"/>
            <a:r>
              <a:rPr lang="en-US"/>
              <a:t>Insert your subtitle or any additional description text here up to</a:t>
            </a:r>
            <a:br>
              <a:rPr lang="en-US"/>
            </a:br>
            <a:r>
              <a:rPr lang="en-US"/>
              <a:t>two lines of text or you can delete this text box</a:t>
            </a:r>
          </a:p>
        </p:txBody>
      </p:sp>
      <p:cxnSp>
        <p:nvCxnSpPr>
          <p:cNvPr id="14" name="Straight Connector 13"/>
          <p:cNvCxnSpPr/>
          <p:nvPr/>
        </p:nvCxnSpPr>
        <p:spPr>
          <a:xfrm>
            <a:off x="838200" y="4140200"/>
            <a:ext cx="7493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 Placeholder 9"/>
          <p:cNvSpPr txBox="1">
            <a:spLocks/>
          </p:cNvSpPr>
          <p:nvPr/>
        </p:nvSpPr>
        <p:spPr>
          <a:xfrm>
            <a:off x="653845" y="5562600"/>
            <a:ext cx="10515600" cy="609601"/>
          </a:xfrm>
          <a:prstGeom prst="rect">
            <a:avLst/>
          </a:prstGeom>
        </p:spPr>
        <p:txBody>
          <a:bodyPr vert="horz" lIns="121920" tIns="60960" rIns="121920" bIns="60960" rtlCol="0" anchor="b">
            <a:noAutofit/>
          </a:bodyPr>
          <a:lstStyle>
            <a:lvl1pPr marL="0" indent="0" algn="l" defTabSz="914400" rtl="0" eaLnBrk="1" latinLnBrk="0" hangingPunct="1">
              <a:lnSpc>
                <a:spcPct val="90000"/>
              </a:lnSpc>
              <a:spcBef>
                <a:spcPts val="1000"/>
              </a:spcBef>
              <a:buFont typeface="Arial"/>
              <a:buNone/>
              <a:defRPr sz="1600" b="0" i="0" kern="1200" baseline="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bg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bg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bg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auto">
              <a:lnSpc>
                <a:spcPct val="50000"/>
              </a:lnSpc>
              <a:spcAft>
                <a:spcPts val="0"/>
              </a:spcAft>
            </a:pPr>
            <a:r>
              <a:rPr lang="en-US" sz="1400" b="0" i="0" cap="all" baseline="0">
                <a:latin typeface="Arial Black" charset="0"/>
              </a:rPr>
              <a:t>Presenter or speaker name</a:t>
            </a:r>
          </a:p>
          <a:p>
            <a:pPr fontAlgn="auto">
              <a:lnSpc>
                <a:spcPct val="30000"/>
              </a:lnSpc>
              <a:spcAft>
                <a:spcPts val="0"/>
              </a:spcAft>
            </a:pPr>
            <a:r>
              <a:rPr lang="en-US" sz="1400"/>
              <a:t>Position/Role,</a:t>
            </a:r>
            <a:r>
              <a:rPr lang="en-US" sz="1400" baseline="0"/>
              <a:t> The University of Texas at Austin</a:t>
            </a:r>
            <a:endParaRPr lang="en-US" sz="1400"/>
          </a:p>
        </p:txBody>
      </p:sp>
      <p:sp>
        <p:nvSpPr>
          <p:cNvPr id="16" name="Text Placeholder 9"/>
          <p:cNvSpPr txBox="1">
            <a:spLocks/>
          </p:cNvSpPr>
          <p:nvPr/>
        </p:nvSpPr>
        <p:spPr>
          <a:xfrm>
            <a:off x="731520" y="609600"/>
            <a:ext cx="10437925" cy="519061"/>
          </a:xfrm>
          <a:prstGeom prst="rect">
            <a:avLst/>
          </a:prstGeom>
        </p:spPr>
        <p:txBody>
          <a:bodyPr vert="horz" lIns="121920" tIns="60960" rIns="121920" bIns="60960" rtlCol="0" anchor="ctr">
            <a:noAutofit/>
          </a:bodyPr>
          <a:lstStyle>
            <a:lvl1pPr marL="0" indent="0" algn="l" defTabSz="914400" rtl="0" eaLnBrk="1" latinLnBrk="0" hangingPunct="1">
              <a:lnSpc>
                <a:spcPct val="90000"/>
              </a:lnSpc>
              <a:spcBef>
                <a:spcPts val="1000"/>
              </a:spcBef>
              <a:buFont typeface="Arial"/>
              <a:buNone/>
              <a:defRPr sz="1600" b="0" i="0" kern="1200" baseline="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bg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bg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bg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auto">
              <a:spcAft>
                <a:spcPts val="0"/>
              </a:spcAft>
            </a:pPr>
            <a:r>
              <a:rPr lang="en-US" sz="1600" b="0" i="0" cap="all" baseline="0">
                <a:latin typeface="Arial Black" charset="0"/>
              </a:rPr>
              <a:t>Month 20xx</a:t>
            </a:r>
            <a:endParaRPr lang="en-US" sz="1600" b="0"/>
          </a:p>
        </p:txBody>
      </p:sp>
    </p:spTree>
    <p:extLst>
      <p:ext uri="{BB962C8B-B14F-4D97-AF65-F5344CB8AC3E}">
        <p14:creationId xmlns:p14="http://schemas.microsoft.com/office/powerpoint/2010/main" val="629966080"/>
      </p:ext>
    </p:extLst>
  </p:cSld>
  <p:clrMap bg1="lt1" tx1="dk1" bg2="lt2" tx2="dk2" accent1="accent1" accent2="accent2" accent3="accent3" accent4="accent4" accent5="accent5" accent6="accent6" hlink="hlink" folHlink="folHlink"/>
  <p:txStyles>
    <p:titleStyle>
      <a:lvl1pPr algn="l" defTabSz="1219170" rtl="0" eaLnBrk="1" latinLnBrk="0" hangingPunct="1">
        <a:lnSpc>
          <a:spcPts val="5333"/>
        </a:lnSpc>
        <a:spcBef>
          <a:spcPct val="0"/>
        </a:spcBef>
        <a:buNone/>
        <a:defRPr sz="6400" b="1" i="0" kern="800" cap="all" normalizeH="0" baseline="0">
          <a:solidFill>
            <a:schemeClr val="bg1"/>
          </a:solidFill>
          <a:latin typeface="Arial Black" charset="0"/>
          <a:ea typeface="Arial Black" charset="0"/>
          <a:cs typeface="Arial Black" charset="0"/>
        </a:defRPr>
      </a:lvl1pPr>
    </p:titleStyle>
    <p:bodyStyle>
      <a:lvl1pPr marL="0" indent="0" algn="l" defTabSz="1219170" rtl="0" eaLnBrk="1" latinLnBrk="0" hangingPunct="1">
        <a:lnSpc>
          <a:spcPct val="90000"/>
        </a:lnSpc>
        <a:spcBef>
          <a:spcPts val="0"/>
        </a:spcBef>
        <a:buFont typeface="Arial"/>
        <a:buNone/>
        <a:defRPr sz="1867" b="0" i="0" kern="1200" baseline="0">
          <a:solidFill>
            <a:schemeClr val="bg1"/>
          </a:solidFill>
          <a:latin typeface="Arial" charset="0"/>
          <a:ea typeface="Arial" charset="0"/>
          <a:cs typeface="Arial" charset="0"/>
        </a:defRPr>
      </a:lvl1pPr>
      <a:lvl2pPr marL="914377" indent="-304792" algn="l" defTabSz="1219170" rtl="0" eaLnBrk="1" latinLnBrk="0" hangingPunct="1">
        <a:lnSpc>
          <a:spcPct val="90000"/>
        </a:lnSpc>
        <a:spcBef>
          <a:spcPts val="667"/>
        </a:spcBef>
        <a:buFont typeface="Arial"/>
        <a:buChar char="•"/>
        <a:defRPr sz="3200" b="0" i="0" kern="1200">
          <a:solidFill>
            <a:schemeClr val="bg1"/>
          </a:solidFill>
          <a:latin typeface="Arial" charset="0"/>
          <a:ea typeface="Arial" charset="0"/>
          <a:cs typeface="Arial" charset="0"/>
        </a:defRPr>
      </a:lvl2pPr>
      <a:lvl3pPr marL="1523962" indent="-304792" algn="l" defTabSz="1219170" rtl="0" eaLnBrk="1" latinLnBrk="0" hangingPunct="1">
        <a:lnSpc>
          <a:spcPct val="90000"/>
        </a:lnSpc>
        <a:spcBef>
          <a:spcPts val="667"/>
        </a:spcBef>
        <a:buFont typeface="Arial"/>
        <a:buChar char="•"/>
        <a:defRPr sz="2667" b="0" i="0" kern="1200">
          <a:solidFill>
            <a:schemeClr val="bg1"/>
          </a:solidFill>
          <a:latin typeface="Arial" charset="0"/>
          <a:ea typeface="Arial" charset="0"/>
          <a:cs typeface="Arial" charset="0"/>
        </a:defRPr>
      </a:lvl3pPr>
      <a:lvl4pPr marL="2133547" indent="-304792" algn="l" defTabSz="1219170" rtl="0" eaLnBrk="1" latinLnBrk="0" hangingPunct="1">
        <a:lnSpc>
          <a:spcPct val="90000"/>
        </a:lnSpc>
        <a:spcBef>
          <a:spcPts val="667"/>
        </a:spcBef>
        <a:buFont typeface="Arial"/>
        <a:buChar char="•"/>
        <a:defRPr sz="2400" b="0" i="0" kern="1200">
          <a:solidFill>
            <a:schemeClr val="bg1"/>
          </a:solidFill>
          <a:latin typeface="Arial" charset="0"/>
          <a:ea typeface="Arial" charset="0"/>
          <a:cs typeface="Arial" charset="0"/>
        </a:defRPr>
      </a:lvl4pPr>
      <a:lvl5pPr marL="2743131" indent="-304792" algn="l" defTabSz="1219170" rtl="0" eaLnBrk="1" latinLnBrk="0" hangingPunct="1">
        <a:lnSpc>
          <a:spcPct val="90000"/>
        </a:lnSpc>
        <a:spcBef>
          <a:spcPts val="667"/>
        </a:spcBef>
        <a:buFont typeface="Arial"/>
        <a:buChar char="•"/>
        <a:defRPr sz="2400" b="0" i="0" kern="1200">
          <a:solidFill>
            <a:schemeClr val="bg1"/>
          </a:solidFill>
          <a:latin typeface="Arial" charset="0"/>
          <a:ea typeface="Arial" charset="0"/>
          <a:cs typeface="Arial" charset="0"/>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889000"/>
            <a:ext cx="10972800" cy="1146048"/>
          </a:xfrm>
          <a:prstGeom prst="rect">
            <a:avLst/>
          </a:prstGeom>
        </p:spPr>
        <p:txBody>
          <a:bodyPr vert="horz" lIns="91440" tIns="45720" rIns="91440" bIns="45720" rtlCol="0" anchor="ctr" anchorCtr="0">
            <a:noAutofit/>
          </a:bodyPr>
          <a:lstStyle/>
          <a:p>
            <a:r>
              <a:rPr lang="en-US"/>
              <a:t>Click to edit Master title style</a:t>
            </a:r>
          </a:p>
        </p:txBody>
      </p:sp>
      <p:sp>
        <p:nvSpPr>
          <p:cNvPr id="3" name="Text Placeholder 2"/>
          <p:cNvSpPr>
            <a:spLocks noGrp="1"/>
          </p:cNvSpPr>
          <p:nvPr>
            <p:ph type="body" idx="1"/>
          </p:nvPr>
        </p:nvSpPr>
        <p:spPr>
          <a:xfrm>
            <a:off x="609600" y="2239963"/>
            <a:ext cx="109728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203527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Lst>
  <p:txStyles>
    <p:titleStyle>
      <a:lvl1pPr algn="l" defTabSz="609585" rtl="0" eaLnBrk="1" latinLnBrk="0" hangingPunct="1">
        <a:lnSpc>
          <a:spcPct val="75000"/>
        </a:lnSpc>
        <a:spcBef>
          <a:spcPct val="0"/>
        </a:spcBef>
        <a:buNone/>
        <a:defRPr sz="4800" b="1" i="0" kern="1200" cap="all" spc="-133" baseline="0">
          <a:solidFill>
            <a:schemeClr val="bg1"/>
          </a:solidFill>
          <a:latin typeface="+mj-lt"/>
          <a:ea typeface="+mj-ea"/>
          <a:cs typeface="Arial" panose="020B0604020202020204" pitchFamily="34" charset="0"/>
        </a:defRPr>
      </a:lvl1pPr>
    </p:titleStyle>
    <p:bodyStyle>
      <a:lvl1pPr marL="457189" indent="-457189" algn="l" defTabSz="609585" rtl="0" eaLnBrk="1" latinLnBrk="0" hangingPunct="1">
        <a:spcBef>
          <a:spcPct val="20000"/>
        </a:spcBef>
        <a:buFont typeface="Arial"/>
        <a:buChar char="•"/>
        <a:defRPr sz="3733" kern="1200">
          <a:solidFill>
            <a:schemeClr val="bg1"/>
          </a:solidFill>
          <a:latin typeface="+mn-lt"/>
          <a:ea typeface="+mn-ea"/>
          <a:cs typeface="+mn-cs"/>
        </a:defRPr>
      </a:lvl1pPr>
      <a:lvl2pPr marL="990575" indent="-380990" algn="l" defTabSz="609585" rtl="0" eaLnBrk="1" latinLnBrk="0" hangingPunct="1">
        <a:spcBef>
          <a:spcPct val="20000"/>
        </a:spcBef>
        <a:buFont typeface="Arial"/>
        <a:buChar char="–"/>
        <a:defRPr sz="3333" kern="1200">
          <a:solidFill>
            <a:schemeClr val="bg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bg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bg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bg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889000"/>
            <a:ext cx="10972800" cy="1146048"/>
          </a:xfrm>
          <a:prstGeom prst="rect">
            <a:avLst/>
          </a:prstGeom>
        </p:spPr>
        <p:txBody>
          <a:bodyPr vert="horz" lIns="91440" tIns="45720" rIns="91440" bIns="45720" rtlCol="0" anchor="ctr" anchorCtr="0">
            <a:noAutofit/>
          </a:bodyPr>
          <a:lstStyle/>
          <a:p>
            <a:r>
              <a:rPr lang="en-US"/>
              <a:t>Click to edit Master title style</a:t>
            </a:r>
          </a:p>
        </p:txBody>
      </p:sp>
      <p:sp>
        <p:nvSpPr>
          <p:cNvPr id="3" name="Text Placeholder 2"/>
          <p:cNvSpPr>
            <a:spLocks noGrp="1"/>
          </p:cNvSpPr>
          <p:nvPr>
            <p:ph type="body" idx="1"/>
          </p:nvPr>
        </p:nvSpPr>
        <p:spPr>
          <a:xfrm>
            <a:off x="609600" y="2239963"/>
            <a:ext cx="109728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2152455"/>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Lst>
  <p:txStyles>
    <p:titleStyle>
      <a:lvl1pPr algn="l" defTabSz="609585" rtl="0" eaLnBrk="1" latinLnBrk="0" hangingPunct="1">
        <a:lnSpc>
          <a:spcPct val="75000"/>
        </a:lnSpc>
        <a:spcBef>
          <a:spcPct val="0"/>
        </a:spcBef>
        <a:buNone/>
        <a:defRPr sz="4800" b="1" i="0" kern="1200" cap="all" spc="-133" baseline="0">
          <a:solidFill>
            <a:schemeClr val="tx1"/>
          </a:solidFill>
          <a:latin typeface="+mj-lt"/>
          <a:ea typeface="+mj-ea"/>
          <a:cs typeface="Arial" panose="020B0604020202020204" pitchFamily="34" charset="0"/>
        </a:defRPr>
      </a:lvl1pPr>
    </p:titleStyle>
    <p:bodyStyle>
      <a:lvl1pPr marL="457189" indent="-457189" algn="l" defTabSz="609585" rtl="0" eaLnBrk="1" latinLnBrk="0" hangingPunct="1">
        <a:spcBef>
          <a:spcPct val="20000"/>
        </a:spcBef>
        <a:buFont typeface="Arial"/>
        <a:buChar char="•"/>
        <a:defRPr sz="3733"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3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microsoft.com/office/2011/relationships/webextension" Target="../webextensions/webextension1.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CD875-B7CB-8BAC-625A-154C274E3924}"/>
              </a:ext>
            </a:extLst>
          </p:cNvPr>
          <p:cNvSpPr>
            <a:spLocks noGrp="1"/>
          </p:cNvSpPr>
          <p:nvPr>
            <p:ph type="ctrTitle"/>
          </p:nvPr>
        </p:nvSpPr>
        <p:spPr/>
        <p:txBody>
          <a:bodyPr/>
          <a:lstStyle/>
          <a:p>
            <a:r>
              <a:rPr lang="en-US" err="1"/>
              <a:t>DesignPlus</a:t>
            </a:r>
            <a:r>
              <a:rPr lang="en-US"/>
              <a:t> &amp; Multitool by </a:t>
            </a:r>
            <a:r>
              <a:rPr lang="en-US" err="1"/>
              <a:t>CidiLabs</a:t>
            </a:r>
            <a:endParaRPr lang="en-US"/>
          </a:p>
        </p:txBody>
      </p:sp>
      <p:sp>
        <p:nvSpPr>
          <p:cNvPr id="3" name="Subtitle 2">
            <a:extLst>
              <a:ext uri="{FF2B5EF4-FFF2-40B4-BE49-F238E27FC236}">
                <a16:creationId xmlns:a16="http://schemas.microsoft.com/office/drawing/2014/main" id="{234B855D-9F20-541C-BC7E-B394C7208141}"/>
              </a:ext>
            </a:extLst>
          </p:cNvPr>
          <p:cNvSpPr>
            <a:spLocks noGrp="1"/>
          </p:cNvSpPr>
          <p:nvPr>
            <p:ph type="subTitle" idx="1"/>
          </p:nvPr>
        </p:nvSpPr>
        <p:spPr/>
        <p:txBody>
          <a:bodyPr vert="horz" lIns="91440" tIns="45720" rIns="91440" bIns="45720" rtlCol="0" anchor="t">
            <a:normAutofit/>
          </a:bodyPr>
          <a:lstStyle/>
          <a:p>
            <a:r>
              <a:rPr lang="en-US"/>
              <a:t>An Introduction &amp; Demo</a:t>
            </a:r>
          </a:p>
        </p:txBody>
      </p:sp>
      <p:sp>
        <p:nvSpPr>
          <p:cNvPr id="4" name="Text Placeholder 3">
            <a:extLst>
              <a:ext uri="{FF2B5EF4-FFF2-40B4-BE49-F238E27FC236}">
                <a16:creationId xmlns:a16="http://schemas.microsoft.com/office/drawing/2014/main" id="{5F7593F0-DA3A-2C31-096E-E48AA7974701}"/>
              </a:ext>
            </a:extLst>
          </p:cNvPr>
          <p:cNvSpPr>
            <a:spLocks noGrp="1"/>
          </p:cNvSpPr>
          <p:nvPr>
            <p:ph type="body" sz="quarter" idx="12"/>
          </p:nvPr>
        </p:nvSpPr>
        <p:spPr/>
        <p:txBody>
          <a:bodyPr/>
          <a:lstStyle/>
          <a:p>
            <a:r>
              <a:rPr lang="en-US"/>
              <a:t>Michelle </a:t>
            </a:r>
            <a:r>
              <a:rPr lang="en-US" err="1"/>
              <a:t>fulks</a:t>
            </a:r>
            <a:r>
              <a:rPr lang="en-US"/>
              <a:t> </a:t>
            </a:r>
            <a:r>
              <a:rPr lang="en-US" err="1"/>
              <a:t>read,</a:t>
            </a:r>
            <a:r>
              <a:rPr lang="en-US"/>
              <a:t> </a:t>
            </a:r>
            <a:r>
              <a:rPr lang="en-US" err="1"/>
              <a:t>phd</a:t>
            </a:r>
            <a:r>
              <a:rPr lang="en-US"/>
              <a:t>, </a:t>
            </a:r>
            <a:r>
              <a:rPr lang="en-US" err="1"/>
              <a:t>cfd</a:t>
            </a:r>
            <a:endParaRPr lang="en-US"/>
          </a:p>
        </p:txBody>
      </p:sp>
      <p:sp>
        <p:nvSpPr>
          <p:cNvPr id="5" name="Text Placeholder 4">
            <a:extLst>
              <a:ext uri="{FF2B5EF4-FFF2-40B4-BE49-F238E27FC236}">
                <a16:creationId xmlns:a16="http://schemas.microsoft.com/office/drawing/2014/main" id="{CF29D133-46A3-6A6F-D54C-5EBE3D5BACB1}"/>
              </a:ext>
            </a:extLst>
          </p:cNvPr>
          <p:cNvSpPr>
            <a:spLocks noGrp="1"/>
          </p:cNvSpPr>
          <p:nvPr>
            <p:ph type="body" sz="quarter" idx="13"/>
          </p:nvPr>
        </p:nvSpPr>
        <p:spPr/>
        <p:txBody>
          <a:bodyPr/>
          <a:lstStyle/>
          <a:p>
            <a:r>
              <a:rPr lang="en-US"/>
              <a:t>Instructional Designer, The University of Texas at Austin</a:t>
            </a:r>
          </a:p>
        </p:txBody>
      </p:sp>
      <p:sp>
        <p:nvSpPr>
          <p:cNvPr id="6" name="Text Placeholder 5">
            <a:extLst>
              <a:ext uri="{FF2B5EF4-FFF2-40B4-BE49-F238E27FC236}">
                <a16:creationId xmlns:a16="http://schemas.microsoft.com/office/drawing/2014/main" id="{6B38916B-9F40-E5E8-BEB6-61F6FEFD77C4}"/>
              </a:ext>
            </a:extLst>
          </p:cNvPr>
          <p:cNvSpPr>
            <a:spLocks noGrp="1"/>
          </p:cNvSpPr>
          <p:nvPr>
            <p:ph type="body" sz="quarter" idx="14"/>
          </p:nvPr>
        </p:nvSpPr>
        <p:spPr/>
        <p:txBody>
          <a:bodyPr/>
          <a:lstStyle/>
          <a:p>
            <a:r>
              <a:rPr lang="en-US"/>
              <a:t>March 2024</a:t>
            </a:r>
          </a:p>
        </p:txBody>
      </p:sp>
    </p:spTree>
    <p:extLst>
      <p:ext uri="{BB962C8B-B14F-4D97-AF65-F5344CB8AC3E}">
        <p14:creationId xmlns:p14="http://schemas.microsoft.com/office/powerpoint/2010/main" val="41126810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8543E-7F81-6DBB-A218-76939CCA05F5}"/>
              </a:ext>
            </a:extLst>
          </p:cNvPr>
          <p:cNvSpPr>
            <a:spLocks noGrp="1"/>
          </p:cNvSpPr>
          <p:nvPr>
            <p:ph type="title"/>
          </p:nvPr>
        </p:nvSpPr>
        <p:spPr>
          <a:xfrm>
            <a:off x="609600" y="745691"/>
            <a:ext cx="10972800" cy="1143000"/>
          </a:xfrm>
        </p:spPr>
        <p:txBody>
          <a:bodyPr/>
          <a:lstStyle/>
          <a:p>
            <a:r>
              <a:rPr lang="en-US"/>
              <a:t>A bit more about </a:t>
            </a:r>
            <a:br>
              <a:rPr lang="en-US"/>
            </a:br>
            <a:r>
              <a:rPr lang="en-US"/>
              <a:t>Key Action Items</a:t>
            </a:r>
          </a:p>
        </p:txBody>
      </p:sp>
      <p:sp>
        <p:nvSpPr>
          <p:cNvPr id="3" name="Content Placeholder 2">
            <a:extLst>
              <a:ext uri="{FF2B5EF4-FFF2-40B4-BE49-F238E27FC236}">
                <a16:creationId xmlns:a16="http://schemas.microsoft.com/office/drawing/2014/main" id="{652DED12-1D64-9956-30B5-A371B50136B9}"/>
              </a:ext>
            </a:extLst>
          </p:cNvPr>
          <p:cNvSpPr>
            <a:spLocks noGrp="1"/>
          </p:cNvSpPr>
          <p:nvPr>
            <p:ph idx="1"/>
          </p:nvPr>
        </p:nvSpPr>
        <p:spPr>
          <a:xfrm>
            <a:off x="838200" y="2055813"/>
            <a:ext cx="8479055" cy="4351338"/>
          </a:xfrm>
        </p:spPr>
        <p:txBody>
          <a:bodyPr>
            <a:normAutofit fontScale="62500" lnSpcReduction="20000"/>
          </a:bodyPr>
          <a:lstStyle/>
          <a:p>
            <a:pPr marL="0" indent="0">
              <a:buNone/>
            </a:pPr>
            <a:r>
              <a:rPr lang="en-US"/>
              <a:t>When Key Action Items are present, a green button appears in editing mode at the bottoms of the Design Plus Tools panel. Other editors can use that to readily see the list of items on the page and mark them as done.</a:t>
            </a:r>
          </a:p>
          <a:p>
            <a:pPr marL="0" indent="0">
              <a:buNone/>
            </a:pPr>
            <a:endParaRPr lang="en-US"/>
          </a:p>
          <a:p>
            <a:pPr marL="0" indent="0">
              <a:buNone/>
            </a:pPr>
            <a:r>
              <a:rPr lang="en-US"/>
              <a:t>Limitations: </a:t>
            </a:r>
            <a:br>
              <a:rPr lang="en-US"/>
            </a:br>
            <a:br>
              <a:rPr lang="en-US"/>
            </a:br>
            <a:r>
              <a:rPr lang="en-US"/>
              <a:t>1. Design Plus might allow adding </a:t>
            </a:r>
            <a:br>
              <a:rPr lang="en-US"/>
            </a:br>
            <a:r>
              <a:rPr lang="en-US"/>
              <a:t>content directly above the “Mark as Complete”</a:t>
            </a:r>
            <a:br>
              <a:rPr lang="en-US"/>
            </a:br>
            <a:r>
              <a:rPr lang="en-US"/>
              <a:t>button, but it will not format. </a:t>
            </a:r>
          </a:p>
          <a:p>
            <a:pPr marL="0" indent="0">
              <a:buNone/>
            </a:pPr>
            <a:r>
              <a:rPr lang="en-US"/>
              <a:t>2. By clicking “Mark as Complete”, the key</a:t>
            </a:r>
            <a:br>
              <a:rPr lang="en-US"/>
            </a:br>
            <a:r>
              <a:rPr lang="en-US"/>
              <a:t>action item disappears from the editor’s view</a:t>
            </a:r>
            <a:br>
              <a:rPr lang="en-US"/>
            </a:br>
            <a:r>
              <a:rPr lang="en-US"/>
              <a:t>too.</a:t>
            </a:r>
          </a:p>
        </p:txBody>
      </p:sp>
      <p:pic>
        <p:nvPicPr>
          <p:cNvPr id="9" name="Picture 8">
            <a:extLst>
              <a:ext uri="{FF2B5EF4-FFF2-40B4-BE49-F238E27FC236}">
                <a16:creationId xmlns:a16="http://schemas.microsoft.com/office/drawing/2014/main" id="{D839C747-F409-03DB-3A45-CE51F821255B}"/>
              </a:ext>
            </a:extLst>
          </p:cNvPr>
          <p:cNvPicPr>
            <a:picLocks noChangeAspect="1"/>
          </p:cNvPicPr>
          <p:nvPr/>
        </p:nvPicPr>
        <p:blipFill>
          <a:blip r:embed="rId2"/>
          <a:stretch>
            <a:fillRect/>
          </a:stretch>
        </p:blipFill>
        <p:spPr>
          <a:xfrm>
            <a:off x="9993064" y="602166"/>
            <a:ext cx="2198936" cy="6255834"/>
          </a:xfrm>
          <a:prstGeom prst="rect">
            <a:avLst/>
          </a:prstGeom>
        </p:spPr>
      </p:pic>
      <p:pic>
        <p:nvPicPr>
          <p:cNvPr id="7" name="Picture 6">
            <a:extLst>
              <a:ext uri="{FF2B5EF4-FFF2-40B4-BE49-F238E27FC236}">
                <a16:creationId xmlns:a16="http://schemas.microsoft.com/office/drawing/2014/main" id="{6C9F98DD-4154-43C6-B49A-D9973E7BAF42}"/>
              </a:ext>
            </a:extLst>
          </p:cNvPr>
          <p:cNvPicPr>
            <a:picLocks noChangeAspect="1"/>
          </p:cNvPicPr>
          <p:nvPr/>
        </p:nvPicPr>
        <p:blipFill>
          <a:blip r:embed="rId3"/>
          <a:stretch>
            <a:fillRect/>
          </a:stretch>
        </p:blipFill>
        <p:spPr>
          <a:xfrm>
            <a:off x="7696269" y="3022241"/>
            <a:ext cx="2717754" cy="3835759"/>
          </a:xfrm>
          <a:prstGeom prst="rect">
            <a:avLst/>
          </a:prstGeom>
        </p:spPr>
      </p:pic>
    </p:spTree>
    <p:extLst>
      <p:ext uri="{BB962C8B-B14F-4D97-AF65-F5344CB8AC3E}">
        <p14:creationId xmlns:p14="http://schemas.microsoft.com/office/powerpoint/2010/main" val="23521893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B4BA7-5C29-82F9-A110-19A313CE6738}"/>
              </a:ext>
            </a:extLst>
          </p:cNvPr>
          <p:cNvSpPr>
            <a:spLocks noGrp="1"/>
          </p:cNvSpPr>
          <p:nvPr>
            <p:ph type="title"/>
          </p:nvPr>
        </p:nvSpPr>
        <p:spPr>
          <a:xfrm>
            <a:off x="609600" y="682625"/>
            <a:ext cx="10972800" cy="1143000"/>
          </a:xfrm>
        </p:spPr>
        <p:txBody>
          <a:bodyPr/>
          <a:lstStyle/>
          <a:p>
            <a:r>
              <a:rPr lang="en-US"/>
              <a:t>Module Builder</a:t>
            </a:r>
          </a:p>
        </p:txBody>
      </p:sp>
      <p:sp>
        <p:nvSpPr>
          <p:cNvPr id="7" name="Content Placeholder 6">
            <a:extLst>
              <a:ext uri="{FF2B5EF4-FFF2-40B4-BE49-F238E27FC236}">
                <a16:creationId xmlns:a16="http://schemas.microsoft.com/office/drawing/2014/main" id="{0AF0EE9F-8707-EF9A-8DBA-1C0F0624221D}"/>
              </a:ext>
            </a:extLst>
          </p:cNvPr>
          <p:cNvSpPr>
            <a:spLocks noGrp="1"/>
          </p:cNvSpPr>
          <p:nvPr>
            <p:ph idx="1"/>
          </p:nvPr>
        </p:nvSpPr>
        <p:spPr>
          <a:xfrm>
            <a:off x="838200" y="1825625"/>
            <a:ext cx="6459415" cy="4351338"/>
          </a:xfrm>
        </p:spPr>
        <p:txBody>
          <a:bodyPr>
            <a:normAutofit fontScale="47500" lnSpcReduction="20000"/>
          </a:bodyPr>
          <a:lstStyle/>
          <a:p>
            <a:r>
              <a:rPr lang="en-US"/>
              <a:t>Create a module pattern.</a:t>
            </a:r>
          </a:p>
          <a:p>
            <a:r>
              <a:rPr lang="en-US"/>
              <a:t>Limitations: </a:t>
            </a:r>
          </a:p>
          <a:p>
            <a:r>
              <a:rPr lang="en-US"/>
              <a:t>Build</a:t>
            </a:r>
          </a:p>
          <a:p>
            <a:pPr marL="457200" lvl="1" indent="0">
              <a:buNone/>
            </a:pPr>
            <a:r>
              <a:rPr lang="en-US"/>
              <a:t>1. Module Prefix: What do you want to call your modules (if anything)?</a:t>
            </a:r>
          </a:p>
          <a:p>
            <a:pPr marL="457200" lvl="1" indent="0">
              <a:buNone/>
            </a:pPr>
            <a:r>
              <a:rPr lang="en-US"/>
              <a:t>2. How many modules do you want? This can be changed later.</a:t>
            </a:r>
          </a:p>
          <a:p>
            <a:pPr marL="457200" lvl="1" indent="0">
              <a:buNone/>
            </a:pPr>
            <a:r>
              <a:rPr lang="en-US"/>
              <a:t>3. What number should be first? </a:t>
            </a:r>
          </a:p>
          <a:p>
            <a:pPr marL="914400" lvl="2" indent="0">
              <a:buNone/>
            </a:pPr>
            <a:r>
              <a:rPr lang="en-US"/>
              <a:t>You can use negative numbers.</a:t>
            </a:r>
          </a:p>
          <a:p>
            <a:pPr marL="914400" lvl="2" indent="0">
              <a:buNone/>
            </a:pPr>
            <a:r>
              <a:rPr lang="en-US"/>
              <a:t>Arrows use increments of 1, but you can type in decimals like 1.5.</a:t>
            </a:r>
          </a:p>
          <a:p>
            <a:pPr marL="457200" lvl="1" indent="0">
              <a:buNone/>
            </a:pPr>
            <a:r>
              <a:rPr lang="en-US"/>
              <a:t>4. Begin adding module items in a specified list. Such as a header, page (for content), maybe another header to separate module content from module activities, discussion, assignment, quiz. If existing pages, discussions, assignments, quizzes exist a drop down appears. </a:t>
            </a:r>
          </a:p>
          <a:p>
            <a:pPr marL="457200" lvl="1" indent="0">
              <a:buNone/>
            </a:pPr>
            <a:r>
              <a:rPr lang="en-US"/>
              <a:t>5. Click “</a:t>
            </a:r>
            <a:r>
              <a:rPr lang="en-US" i="1"/>
              <a:t>Generate Module List</a:t>
            </a:r>
            <a:r>
              <a:rPr lang="en-US"/>
              <a:t>”. </a:t>
            </a:r>
          </a:p>
          <a:p>
            <a:pPr marL="457200" lvl="1" indent="0">
              <a:buNone/>
            </a:pPr>
            <a:r>
              <a:rPr lang="en-US"/>
              <a:t>6. If desired, customize each module, such as providing each unique module a title to follow the prefix and number. </a:t>
            </a:r>
          </a:p>
          <a:p>
            <a:pPr marL="457200" lvl="1" indent="0">
              <a:buNone/>
            </a:pPr>
            <a:r>
              <a:rPr lang="en-US"/>
              <a:t>7. Click “</a:t>
            </a:r>
            <a:r>
              <a:rPr lang="en-US" i="1"/>
              <a:t>Add Modules to Course</a:t>
            </a:r>
            <a:r>
              <a:rPr lang="en-US"/>
              <a:t>”</a:t>
            </a:r>
          </a:p>
        </p:txBody>
      </p:sp>
      <p:pic>
        <p:nvPicPr>
          <p:cNvPr id="17" name="Picture 16">
            <a:extLst>
              <a:ext uri="{FF2B5EF4-FFF2-40B4-BE49-F238E27FC236}">
                <a16:creationId xmlns:a16="http://schemas.microsoft.com/office/drawing/2014/main" id="{71B78E61-B5F2-854A-C86B-C4A66B895067}"/>
              </a:ext>
            </a:extLst>
          </p:cNvPr>
          <p:cNvPicPr>
            <a:picLocks noChangeAspect="1"/>
          </p:cNvPicPr>
          <p:nvPr/>
        </p:nvPicPr>
        <p:blipFill>
          <a:blip r:embed="rId2"/>
          <a:stretch>
            <a:fillRect/>
          </a:stretch>
        </p:blipFill>
        <p:spPr>
          <a:xfrm>
            <a:off x="7101751" y="540716"/>
            <a:ext cx="4739271" cy="2198018"/>
          </a:xfrm>
          <a:prstGeom prst="rect">
            <a:avLst/>
          </a:prstGeom>
        </p:spPr>
      </p:pic>
      <p:pic>
        <p:nvPicPr>
          <p:cNvPr id="19" name="Picture 18">
            <a:extLst>
              <a:ext uri="{FF2B5EF4-FFF2-40B4-BE49-F238E27FC236}">
                <a16:creationId xmlns:a16="http://schemas.microsoft.com/office/drawing/2014/main" id="{2870792D-86E4-27CB-1DE4-1A256B932BEB}"/>
              </a:ext>
            </a:extLst>
          </p:cNvPr>
          <p:cNvPicPr>
            <a:picLocks noChangeAspect="1"/>
          </p:cNvPicPr>
          <p:nvPr/>
        </p:nvPicPr>
        <p:blipFill>
          <a:blip r:embed="rId3"/>
          <a:stretch>
            <a:fillRect/>
          </a:stretch>
        </p:blipFill>
        <p:spPr>
          <a:xfrm>
            <a:off x="7101751" y="2434630"/>
            <a:ext cx="4739271" cy="2435550"/>
          </a:xfrm>
          <a:prstGeom prst="rect">
            <a:avLst/>
          </a:prstGeom>
        </p:spPr>
      </p:pic>
      <p:pic>
        <p:nvPicPr>
          <p:cNvPr id="21" name="Picture 20">
            <a:extLst>
              <a:ext uri="{FF2B5EF4-FFF2-40B4-BE49-F238E27FC236}">
                <a16:creationId xmlns:a16="http://schemas.microsoft.com/office/drawing/2014/main" id="{175EBCA6-89D5-E98B-1384-93F4EFC8BE8B}"/>
              </a:ext>
            </a:extLst>
          </p:cNvPr>
          <p:cNvPicPr>
            <a:picLocks noChangeAspect="1"/>
          </p:cNvPicPr>
          <p:nvPr/>
        </p:nvPicPr>
        <p:blipFill rotWithShape="1">
          <a:blip r:embed="rId4"/>
          <a:srcRect t="3732" b="8075"/>
          <a:stretch/>
        </p:blipFill>
        <p:spPr>
          <a:xfrm rot="10800000" flipH="1" flipV="1">
            <a:off x="7034645" y="4561609"/>
            <a:ext cx="4842745" cy="2156114"/>
          </a:xfrm>
          <a:prstGeom prst="rect">
            <a:avLst/>
          </a:prstGeom>
        </p:spPr>
      </p:pic>
    </p:spTree>
    <p:extLst>
      <p:ext uri="{BB962C8B-B14F-4D97-AF65-F5344CB8AC3E}">
        <p14:creationId xmlns:p14="http://schemas.microsoft.com/office/powerpoint/2010/main" val="740921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631DA-6DB8-A7CC-FC16-E1278259A7EE}"/>
              </a:ext>
            </a:extLst>
          </p:cNvPr>
          <p:cNvSpPr>
            <a:spLocks noGrp="1"/>
          </p:cNvSpPr>
          <p:nvPr>
            <p:ph type="title"/>
          </p:nvPr>
        </p:nvSpPr>
        <p:spPr/>
        <p:txBody>
          <a:bodyPr/>
          <a:lstStyle/>
          <a:p>
            <a:r>
              <a:rPr lang="en-US"/>
              <a:t>Why </a:t>
            </a:r>
            <a:r>
              <a:rPr lang="en-US" err="1"/>
              <a:t>DesignPlus</a:t>
            </a:r>
            <a:r>
              <a:rPr lang="en-US"/>
              <a:t>?</a:t>
            </a:r>
          </a:p>
        </p:txBody>
      </p:sp>
      <p:sp>
        <p:nvSpPr>
          <p:cNvPr id="3" name="Content Placeholder 2">
            <a:extLst>
              <a:ext uri="{FF2B5EF4-FFF2-40B4-BE49-F238E27FC236}">
                <a16:creationId xmlns:a16="http://schemas.microsoft.com/office/drawing/2014/main" id="{AF005A88-52AC-9747-55E1-2BD405D58F09}"/>
              </a:ext>
            </a:extLst>
          </p:cNvPr>
          <p:cNvSpPr>
            <a:spLocks noGrp="1"/>
          </p:cNvSpPr>
          <p:nvPr>
            <p:ph idx="1"/>
          </p:nvPr>
        </p:nvSpPr>
        <p:spPr/>
        <p:txBody>
          <a:bodyPr>
            <a:normAutofit fontScale="77500" lnSpcReduction="20000"/>
          </a:bodyPr>
          <a:lstStyle/>
          <a:p>
            <a:pPr>
              <a:buFont typeface="Wingdings" panose="05000000000000000000" pitchFamily="2" charset="2"/>
              <a:buChar char="ü"/>
            </a:pPr>
            <a:r>
              <a:rPr lang="en-US"/>
              <a:t>Relatively easy interface.</a:t>
            </a:r>
          </a:p>
          <a:p>
            <a:pPr>
              <a:buFont typeface="Wingdings" panose="05000000000000000000" pitchFamily="2" charset="2"/>
              <a:buChar char="ü"/>
            </a:pPr>
            <a:r>
              <a:rPr lang="en-US"/>
              <a:t>Potentially creates easy navigation.</a:t>
            </a:r>
          </a:p>
          <a:p>
            <a:pPr>
              <a:buFont typeface="Wingdings" panose="05000000000000000000" pitchFamily="2" charset="2"/>
              <a:buChar char="ü"/>
            </a:pPr>
            <a:r>
              <a:rPr lang="en-US"/>
              <a:t>Allows for organization of information that is consistent from page to page, module to module.</a:t>
            </a:r>
          </a:p>
          <a:p>
            <a:pPr>
              <a:buFont typeface="Wingdings" panose="05000000000000000000" pitchFamily="2" charset="2"/>
              <a:buChar char="ü"/>
            </a:pPr>
            <a:r>
              <a:rPr lang="en-US"/>
              <a:t>Creates aesthetically pleasing results.</a:t>
            </a:r>
          </a:p>
          <a:p>
            <a:pPr>
              <a:buFont typeface="Wingdings" panose="05000000000000000000" pitchFamily="2" charset="2"/>
              <a:buChar char="ü"/>
            </a:pPr>
            <a:r>
              <a:rPr lang="en-US"/>
              <a:t>Provides some interaction (e.g., accordions, tabs, quick checks).</a:t>
            </a:r>
          </a:p>
          <a:p>
            <a:pPr>
              <a:buFont typeface="Wingdings" panose="05000000000000000000" pitchFamily="2" charset="2"/>
              <a:buChar char="ü"/>
            </a:pPr>
            <a:r>
              <a:rPr lang="en-US"/>
              <a:t>Allows editing of individual segments (or dividers) of information.</a:t>
            </a:r>
          </a:p>
          <a:p>
            <a:endParaRPr lang="en-US"/>
          </a:p>
        </p:txBody>
      </p:sp>
    </p:spTree>
    <p:extLst>
      <p:ext uri="{BB962C8B-B14F-4D97-AF65-F5344CB8AC3E}">
        <p14:creationId xmlns:p14="http://schemas.microsoft.com/office/powerpoint/2010/main" val="2601771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143E7-6A3B-D010-A490-8304C4B30EEA}"/>
              </a:ext>
            </a:extLst>
          </p:cNvPr>
          <p:cNvSpPr>
            <a:spLocks noGrp="1"/>
          </p:cNvSpPr>
          <p:nvPr>
            <p:ph type="title"/>
          </p:nvPr>
        </p:nvSpPr>
        <p:spPr>
          <a:xfrm>
            <a:off x="173791" y="260842"/>
            <a:ext cx="12192000" cy="1325563"/>
          </a:xfrm>
        </p:spPr>
        <p:txBody>
          <a:bodyPr/>
          <a:lstStyle/>
          <a:p>
            <a:r>
              <a:rPr lang="en-US" sz="3200"/>
              <a:t>Without </a:t>
            </a:r>
            <a:r>
              <a:rPr lang="en-US" sz="3200" err="1"/>
              <a:t>DesignPlus</a:t>
            </a:r>
            <a:r>
              <a:rPr lang="en-US" sz="3200"/>
              <a:t>  vs.      With </a:t>
            </a:r>
            <a:r>
              <a:rPr lang="en-US" sz="3200" err="1"/>
              <a:t>DesignPlus</a:t>
            </a:r>
            <a:endParaRPr lang="en-US" sz="3200"/>
          </a:p>
        </p:txBody>
      </p:sp>
      <p:pic>
        <p:nvPicPr>
          <p:cNvPr id="6" name="Content Placeholder 5" descr="A computer screen shot of a computer&#10;&#10;Description automatically generated">
            <a:extLst>
              <a:ext uri="{FF2B5EF4-FFF2-40B4-BE49-F238E27FC236}">
                <a16:creationId xmlns:a16="http://schemas.microsoft.com/office/drawing/2014/main" id="{26672ABF-BF91-E976-1228-F300A0FE7F7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1991" y="1228135"/>
            <a:ext cx="4787900" cy="3099535"/>
          </a:xfrm>
        </p:spPr>
      </p:pic>
      <p:pic>
        <p:nvPicPr>
          <p:cNvPr id="4" name="Picture 3">
            <a:extLst>
              <a:ext uri="{FF2B5EF4-FFF2-40B4-BE49-F238E27FC236}">
                <a16:creationId xmlns:a16="http://schemas.microsoft.com/office/drawing/2014/main" id="{8F8ED0BD-A97D-50EB-9B19-FD9677ECA20E}"/>
              </a:ext>
            </a:extLst>
          </p:cNvPr>
          <p:cNvPicPr>
            <a:picLocks noChangeAspect="1"/>
          </p:cNvPicPr>
          <p:nvPr/>
        </p:nvPicPr>
        <p:blipFill>
          <a:blip r:embed="rId3"/>
          <a:stretch>
            <a:fillRect/>
          </a:stretch>
        </p:blipFill>
        <p:spPr>
          <a:xfrm>
            <a:off x="6350059" y="1823138"/>
            <a:ext cx="4785775" cy="4487045"/>
          </a:xfrm>
          <a:prstGeom prst="rect">
            <a:avLst/>
          </a:prstGeom>
        </p:spPr>
      </p:pic>
      <p:pic>
        <p:nvPicPr>
          <p:cNvPr id="8" name="Picture 7" descr="A screenshot of a computer&#10;&#10;Description automatically generated">
            <a:extLst>
              <a:ext uri="{FF2B5EF4-FFF2-40B4-BE49-F238E27FC236}">
                <a16:creationId xmlns:a16="http://schemas.microsoft.com/office/drawing/2014/main" id="{A2432FDC-EA5C-25F1-FD0C-DC3AA00FFE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417" y="2309058"/>
            <a:ext cx="4787900" cy="3099535"/>
          </a:xfrm>
          <a:prstGeom prst="rect">
            <a:avLst/>
          </a:prstGeom>
        </p:spPr>
      </p:pic>
      <p:pic>
        <p:nvPicPr>
          <p:cNvPr id="10" name="Picture 9" descr="A screenshot of a computer">
            <a:extLst>
              <a:ext uri="{FF2B5EF4-FFF2-40B4-BE49-F238E27FC236}">
                <a16:creationId xmlns:a16="http://schemas.microsoft.com/office/drawing/2014/main" id="{F41E3CBF-5334-4286-B4B5-61C97724C9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69792" y="1228135"/>
            <a:ext cx="5123036" cy="3316492"/>
          </a:xfrm>
          <a:prstGeom prst="rect">
            <a:avLst/>
          </a:prstGeom>
        </p:spPr>
      </p:pic>
      <p:pic>
        <p:nvPicPr>
          <p:cNvPr id="12" name="Picture 11" descr="A screenshot of a computer">
            <a:extLst>
              <a:ext uri="{FF2B5EF4-FFF2-40B4-BE49-F238E27FC236}">
                <a16:creationId xmlns:a16="http://schemas.microsoft.com/office/drawing/2014/main" id="{D725DE88-9B89-0D95-0EDF-AF0CACF11C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69792" y="2296603"/>
            <a:ext cx="5123036" cy="3316492"/>
          </a:xfrm>
          <a:prstGeom prst="rect">
            <a:avLst/>
          </a:prstGeom>
        </p:spPr>
      </p:pic>
      <p:pic>
        <p:nvPicPr>
          <p:cNvPr id="14" name="Picture 13" descr="A screenshot of a computer">
            <a:extLst>
              <a:ext uri="{FF2B5EF4-FFF2-40B4-BE49-F238E27FC236}">
                <a16:creationId xmlns:a16="http://schemas.microsoft.com/office/drawing/2014/main" id="{4B65A8F7-AD25-12F5-97A0-CF352D4FB5F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69791" y="3541506"/>
            <a:ext cx="5123037" cy="3316493"/>
          </a:xfrm>
          <a:prstGeom prst="rect">
            <a:avLst/>
          </a:prstGeom>
        </p:spPr>
      </p:pic>
      <p:sp>
        <p:nvSpPr>
          <p:cNvPr id="3" name="Right Arrow 2">
            <a:extLst>
              <a:ext uri="{FF2B5EF4-FFF2-40B4-BE49-F238E27FC236}">
                <a16:creationId xmlns:a16="http://schemas.microsoft.com/office/drawing/2014/main" id="{DB9F6C1D-5383-5E19-3D87-E97731D60FA8}"/>
              </a:ext>
            </a:extLst>
          </p:cNvPr>
          <p:cNvSpPr/>
          <p:nvPr/>
        </p:nvSpPr>
        <p:spPr>
          <a:xfrm>
            <a:off x="5426765" y="1823138"/>
            <a:ext cx="669235" cy="26407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ight Arrow 4">
            <a:extLst>
              <a:ext uri="{FF2B5EF4-FFF2-40B4-BE49-F238E27FC236}">
                <a16:creationId xmlns:a16="http://schemas.microsoft.com/office/drawing/2014/main" id="{59BAB3EF-7A2D-E72B-03E3-8D071A5DBEB4}"/>
              </a:ext>
            </a:extLst>
          </p:cNvPr>
          <p:cNvSpPr/>
          <p:nvPr/>
        </p:nvSpPr>
        <p:spPr>
          <a:xfrm>
            <a:off x="5426765" y="5067712"/>
            <a:ext cx="669235" cy="26407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566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F1117-3B89-E73D-0180-1FF0F9139337}"/>
              </a:ext>
            </a:extLst>
          </p:cNvPr>
          <p:cNvSpPr>
            <a:spLocks noGrp="1"/>
          </p:cNvSpPr>
          <p:nvPr>
            <p:ph type="title"/>
          </p:nvPr>
        </p:nvSpPr>
        <p:spPr>
          <a:xfrm>
            <a:off x="609600" y="641782"/>
            <a:ext cx="10972800" cy="1143000"/>
          </a:xfrm>
        </p:spPr>
        <p:txBody>
          <a:bodyPr/>
          <a:lstStyle/>
          <a:p>
            <a:r>
              <a:rPr lang="en-US"/>
              <a:t>Legacy Tools</a:t>
            </a:r>
          </a:p>
        </p:txBody>
      </p:sp>
      <p:pic>
        <p:nvPicPr>
          <p:cNvPr id="4" name="Picture 3">
            <a:extLst>
              <a:ext uri="{FF2B5EF4-FFF2-40B4-BE49-F238E27FC236}">
                <a16:creationId xmlns:a16="http://schemas.microsoft.com/office/drawing/2014/main" id="{7AB9C5ED-BE83-6EE3-155E-84E700D4D9FC}"/>
              </a:ext>
            </a:extLst>
          </p:cNvPr>
          <p:cNvPicPr>
            <a:picLocks noChangeAspect="1"/>
          </p:cNvPicPr>
          <p:nvPr/>
        </p:nvPicPr>
        <p:blipFill>
          <a:blip r:embed="rId2"/>
          <a:stretch>
            <a:fillRect/>
          </a:stretch>
        </p:blipFill>
        <p:spPr>
          <a:xfrm>
            <a:off x="1453415" y="1731802"/>
            <a:ext cx="9077797" cy="4673716"/>
          </a:xfrm>
          <a:prstGeom prst="rect">
            <a:avLst/>
          </a:prstGeom>
        </p:spPr>
      </p:pic>
    </p:spTree>
    <p:extLst>
      <p:ext uri="{BB962C8B-B14F-4D97-AF65-F5344CB8AC3E}">
        <p14:creationId xmlns:p14="http://schemas.microsoft.com/office/powerpoint/2010/main" val="15197111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A55D-767F-46B3-0D72-946D5E8A0969}"/>
              </a:ext>
            </a:extLst>
          </p:cNvPr>
          <p:cNvSpPr>
            <a:spLocks noGrp="1"/>
          </p:cNvSpPr>
          <p:nvPr>
            <p:ph type="title"/>
          </p:nvPr>
        </p:nvSpPr>
        <p:spPr/>
        <p:txBody>
          <a:bodyPr/>
          <a:lstStyle/>
          <a:p>
            <a:r>
              <a:rPr lang="en-US" err="1"/>
              <a:t>DesignPlus</a:t>
            </a:r>
            <a:r>
              <a:rPr lang="en-US"/>
              <a:t> Toolkit Demo</a:t>
            </a:r>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4" name="Add-in 3">
                <a:extLst>
                  <a:ext uri="{FF2B5EF4-FFF2-40B4-BE49-F238E27FC236}">
                    <a16:creationId xmlns:a16="http://schemas.microsoft.com/office/drawing/2014/main" id="{838BEAB1-8FCF-FF9C-FE10-58158B3080C1}"/>
                  </a:ext>
                </a:extLst>
              </p:cNvPr>
              <p:cNvGraphicFramePr>
                <a:graphicFrameLocks noGrp="1"/>
              </p:cNvGraphicFramePr>
              <p:nvPr>
                <p:extLst>
                  <p:ext uri="{D42A27DB-BD31-4B8C-83A1-F6EECF244321}">
                    <p14:modId xmlns:p14="http://schemas.microsoft.com/office/powerpoint/2010/main" val="3695069690"/>
                  </p:ext>
                </p:extLst>
              </p:nvPr>
            </p:nvGraphicFramePr>
            <p:xfrm>
              <a:off x="1524000" y="2105350"/>
              <a:ext cx="8405046" cy="4473869"/>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p:pic>
            <p:nvPicPr>
              <p:cNvPr id="4" name="Add-in 3">
                <a:extLst>
                  <a:ext uri="{FF2B5EF4-FFF2-40B4-BE49-F238E27FC236}">
                    <a16:creationId xmlns:a16="http://schemas.microsoft.com/office/drawing/2014/main" id="{838BEAB1-8FCF-FF9C-FE10-58158B3080C1}"/>
                  </a:ext>
                </a:extLst>
              </p:cNvPr>
              <p:cNvPicPr>
                <a:picLocks noGrp="1" noRot="1" noChangeAspect="1" noMove="1" noResize="1" noEditPoints="1" noAdjustHandles="1" noChangeArrowheads="1" noChangeShapeType="1"/>
              </p:cNvPicPr>
              <p:nvPr/>
            </p:nvPicPr>
            <p:blipFill>
              <a:blip r:embed="rId3"/>
              <a:stretch>
                <a:fillRect/>
              </a:stretch>
            </p:blipFill>
            <p:spPr>
              <a:xfrm>
                <a:off x="1524000" y="2105350"/>
                <a:ext cx="8405046" cy="4473869"/>
              </a:xfrm>
              <a:prstGeom prst="rect">
                <a:avLst/>
              </a:prstGeom>
            </p:spPr>
          </p:pic>
        </mc:Fallback>
      </mc:AlternateContent>
    </p:spTree>
    <p:extLst>
      <p:ext uri="{BB962C8B-B14F-4D97-AF65-F5344CB8AC3E}">
        <p14:creationId xmlns:p14="http://schemas.microsoft.com/office/powerpoint/2010/main" val="4373487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171FD-1DF8-DD73-B037-06570811FC03}"/>
              </a:ext>
            </a:extLst>
          </p:cNvPr>
          <p:cNvSpPr>
            <a:spLocks noGrp="1"/>
          </p:cNvSpPr>
          <p:nvPr>
            <p:ph type="title"/>
          </p:nvPr>
        </p:nvSpPr>
        <p:spPr>
          <a:xfrm>
            <a:off x="609600" y="548264"/>
            <a:ext cx="10972800" cy="1143000"/>
          </a:xfrm>
        </p:spPr>
        <p:txBody>
          <a:bodyPr/>
          <a:lstStyle/>
          <a:p>
            <a:r>
              <a:rPr lang="en-US" err="1"/>
              <a:t>MultiTool</a:t>
            </a:r>
            <a:endParaRPr lang="en-US"/>
          </a:p>
        </p:txBody>
      </p:sp>
      <p:sp>
        <p:nvSpPr>
          <p:cNvPr id="3" name="Content Placeholder 2">
            <a:extLst>
              <a:ext uri="{FF2B5EF4-FFF2-40B4-BE49-F238E27FC236}">
                <a16:creationId xmlns:a16="http://schemas.microsoft.com/office/drawing/2014/main" id="{6D9AA2FA-F8AD-4763-530B-C4EDC2F1135B}"/>
              </a:ext>
            </a:extLst>
          </p:cNvPr>
          <p:cNvSpPr>
            <a:spLocks noGrp="1"/>
          </p:cNvSpPr>
          <p:nvPr>
            <p:ph idx="1"/>
          </p:nvPr>
        </p:nvSpPr>
        <p:spPr>
          <a:xfrm>
            <a:off x="838199" y="1825625"/>
            <a:ext cx="5406483" cy="4667250"/>
          </a:xfrm>
        </p:spPr>
        <p:txBody>
          <a:bodyPr>
            <a:normAutofit/>
          </a:bodyPr>
          <a:lstStyle/>
          <a:p>
            <a:r>
              <a:rPr lang="en-US" sz="2400"/>
              <a:t>Also by </a:t>
            </a:r>
            <a:r>
              <a:rPr lang="en-US" sz="2400" err="1"/>
              <a:t>CidiLabs</a:t>
            </a:r>
            <a:r>
              <a:rPr lang="en-US" sz="2400"/>
              <a:t>.</a:t>
            </a:r>
          </a:p>
          <a:p>
            <a:r>
              <a:rPr lang="en-US" sz="2400"/>
              <a:t>To activate, go to </a:t>
            </a:r>
            <a:r>
              <a:rPr lang="en-US" sz="2400" i="1"/>
              <a:t>Settings&gt;Navigation </a:t>
            </a:r>
            <a:br>
              <a:rPr lang="en-US" sz="2400" i="1"/>
            </a:br>
            <a:r>
              <a:rPr lang="en-US" sz="2400"/>
              <a:t>and drag to the top set. </a:t>
            </a:r>
          </a:p>
          <a:p>
            <a:r>
              <a:rPr lang="en-US" sz="2400"/>
              <a:t>Save. </a:t>
            </a:r>
          </a:p>
          <a:p>
            <a:r>
              <a:rPr lang="en-US" sz="2400"/>
              <a:t>Open from course nav. </a:t>
            </a:r>
          </a:p>
          <a:p>
            <a:r>
              <a:rPr lang="en-US" sz="2400"/>
              <a:t>Activate.</a:t>
            </a:r>
          </a:p>
          <a:p>
            <a:r>
              <a:rPr lang="en-US" sz="2400" i="1"/>
              <a:t>Not seen by students</a:t>
            </a:r>
            <a:r>
              <a:rPr lang="en-US" sz="2400"/>
              <a:t>.</a:t>
            </a:r>
          </a:p>
        </p:txBody>
      </p:sp>
      <p:pic>
        <p:nvPicPr>
          <p:cNvPr id="5" name="Picture 4">
            <a:extLst>
              <a:ext uri="{FF2B5EF4-FFF2-40B4-BE49-F238E27FC236}">
                <a16:creationId xmlns:a16="http://schemas.microsoft.com/office/drawing/2014/main" id="{F708093B-BC90-D358-8B3C-A19CB73CFC4A}"/>
              </a:ext>
            </a:extLst>
          </p:cNvPr>
          <p:cNvPicPr>
            <a:picLocks noChangeAspect="1"/>
          </p:cNvPicPr>
          <p:nvPr/>
        </p:nvPicPr>
        <p:blipFill>
          <a:blip r:embed="rId2"/>
          <a:stretch>
            <a:fillRect/>
          </a:stretch>
        </p:blipFill>
        <p:spPr>
          <a:xfrm>
            <a:off x="4850963" y="1645588"/>
            <a:ext cx="7107215" cy="4001389"/>
          </a:xfrm>
          <a:prstGeom prst="rect">
            <a:avLst/>
          </a:prstGeom>
        </p:spPr>
      </p:pic>
    </p:spTree>
    <p:extLst>
      <p:ext uri="{BB962C8B-B14F-4D97-AF65-F5344CB8AC3E}">
        <p14:creationId xmlns:p14="http://schemas.microsoft.com/office/powerpoint/2010/main" val="42013803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FF9B-8DC5-FEDA-45B1-80975BFF6E15}"/>
              </a:ext>
            </a:extLst>
          </p:cNvPr>
          <p:cNvSpPr>
            <a:spLocks noGrp="1"/>
          </p:cNvSpPr>
          <p:nvPr>
            <p:ph type="title"/>
          </p:nvPr>
        </p:nvSpPr>
        <p:spPr/>
        <p:txBody>
          <a:bodyPr/>
          <a:lstStyle/>
          <a:p>
            <a:r>
              <a:rPr lang="en-US"/>
              <a:t>Why use </a:t>
            </a:r>
            <a:r>
              <a:rPr lang="en-US" err="1"/>
              <a:t>MultiTool</a:t>
            </a:r>
            <a:r>
              <a:rPr lang="en-US"/>
              <a:t>?</a:t>
            </a:r>
          </a:p>
        </p:txBody>
      </p:sp>
      <p:sp>
        <p:nvSpPr>
          <p:cNvPr id="3" name="Content Placeholder 2">
            <a:extLst>
              <a:ext uri="{FF2B5EF4-FFF2-40B4-BE49-F238E27FC236}">
                <a16:creationId xmlns:a16="http://schemas.microsoft.com/office/drawing/2014/main" id="{092E37E2-246A-A655-BE68-F0EDD2EC35E7}"/>
              </a:ext>
            </a:extLst>
          </p:cNvPr>
          <p:cNvSpPr>
            <a:spLocks noGrp="1"/>
          </p:cNvSpPr>
          <p:nvPr>
            <p:ph idx="1"/>
          </p:nvPr>
        </p:nvSpPr>
        <p:spPr/>
        <p:txBody>
          <a:bodyPr>
            <a:normAutofit fontScale="70000" lnSpcReduction="20000"/>
          </a:bodyPr>
          <a:lstStyle/>
          <a:p>
            <a:pPr>
              <a:buFont typeface="Wingdings" panose="05000000000000000000" pitchFamily="2" charset="2"/>
              <a:buChar char="ü"/>
            </a:pPr>
            <a:r>
              <a:rPr lang="en-US"/>
              <a:t>Creates templates for pages, assignments, discussions, and classic quizzes (not New Quizzes) so you don’t have to remember what your previous pages, etc. looked like…simply apply the template you made once.</a:t>
            </a:r>
          </a:p>
          <a:p>
            <a:pPr>
              <a:buFont typeface="Wingdings" panose="05000000000000000000" pitchFamily="2" charset="2"/>
              <a:buChar char="ü"/>
            </a:pPr>
            <a:r>
              <a:rPr lang="en-US"/>
              <a:t>Creates straightforward module </a:t>
            </a:r>
            <a:br>
              <a:rPr lang="en-US"/>
            </a:br>
            <a:r>
              <a:rPr lang="en-US"/>
              <a:t>templates that is easily duplicated for </a:t>
            </a:r>
            <a:br>
              <a:rPr lang="en-US"/>
            </a:br>
            <a:r>
              <a:rPr lang="en-US"/>
              <a:t>the number of modules you need.</a:t>
            </a:r>
          </a:p>
          <a:p>
            <a:pPr>
              <a:buFont typeface="Wingdings" panose="05000000000000000000" pitchFamily="2" charset="2"/>
              <a:buChar char="ü"/>
            </a:pPr>
            <a:r>
              <a:rPr lang="en-US"/>
              <a:t>Edit the names of modules all at once. </a:t>
            </a:r>
          </a:p>
          <a:p>
            <a:pPr>
              <a:buFont typeface="Wingdings" panose="05000000000000000000" pitchFamily="2" charset="2"/>
              <a:buChar char="ü"/>
            </a:pPr>
            <a:r>
              <a:rPr lang="en-US"/>
              <a:t>Modify dates all at once.</a:t>
            </a:r>
          </a:p>
          <a:p>
            <a:pPr>
              <a:buFont typeface="Wingdings" panose="05000000000000000000" pitchFamily="2" charset="2"/>
              <a:buChar char="ü"/>
            </a:pPr>
            <a:r>
              <a:rPr lang="en-US"/>
              <a:t>Create announcements in advance.</a:t>
            </a:r>
          </a:p>
        </p:txBody>
      </p:sp>
      <p:sp>
        <p:nvSpPr>
          <p:cNvPr id="4" name="TextBox 3">
            <a:extLst>
              <a:ext uri="{FF2B5EF4-FFF2-40B4-BE49-F238E27FC236}">
                <a16:creationId xmlns:a16="http://schemas.microsoft.com/office/drawing/2014/main" id="{A86D0BAD-45CE-B90E-224E-B51A21A47813}"/>
              </a:ext>
            </a:extLst>
          </p:cNvPr>
          <p:cNvSpPr txBox="1"/>
          <p:nvPr/>
        </p:nvSpPr>
        <p:spPr>
          <a:xfrm>
            <a:off x="6852805" y="3667809"/>
            <a:ext cx="4729595" cy="2308324"/>
          </a:xfrm>
          <a:prstGeom prst="rect">
            <a:avLst/>
          </a:prstGeom>
          <a:solidFill>
            <a:schemeClr val="accent2">
              <a:lumMod val="75000"/>
            </a:schemeClr>
          </a:solidFill>
        </p:spPr>
        <p:txBody>
          <a:bodyPr wrap="square" rtlCol="0">
            <a:spAutoFit/>
          </a:bodyPr>
          <a:lstStyle/>
          <a:p>
            <a:pPr algn="ctr"/>
            <a:r>
              <a:rPr lang="en-US" sz="3600">
                <a:solidFill>
                  <a:schemeClr val="bg1"/>
                </a:solidFill>
                <a:latin typeface="Dreaming Outloud Pro" panose="020F0502020204030204" pitchFamily="66" charset="0"/>
                <a:cs typeface="Dreaming Outloud Pro" panose="020F0502020204030204" pitchFamily="66" charset="0"/>
              </a:rPr>
              <a:t>Students like consistency in the look and feel of their online courses.</a:t>
            </a:r>
            <a:endParaRPr lang="en-US">
              <a:latin typeface="Dreaming Outloud Pro" panose="020F0502020204030204" pitchFamily="66" charset="0"/>
              <a:cs typeface="Dreaming Outloud Pro" panose="020F0502020204030204" pitchFamily="66" charset="0"/>
            </a:endParaRPr>
          </a:p>
        </p:txBody>
      </p:sp>
    </p:spTree>
    <p:extLst>
      <p:ext uri="{BB962C8B-B14F-4D97-AF65-F5344CB8AC3E}">
        <p14:creationId xmlns:p14="http://schemas.microsoft.com/office/powerpoint/2010/main" val="35728593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55F84-FF3B-D8D9-B471-7183191E84BA}"/>
              </a:ext>
            </a:extLst>
          </p:cNvPr>
          <p:cNvSpPr>
            <a:spLocks noGrp="1"/>
          </p:cNvSpPr>
          <p:nvPr>
            <p:ph type="title"/>
          </p:nvPr>
        </p:nvSpPr>
        <p:spPr>
          <a:xfrm>
            <a:off x="609600" y="511897"/>
            <a:ext cx="10972800" cy="1143000"/>
          </a:xfrm>
        </p:spPr>
        <p:txBody>
          <a:bodyPr/>
          <a:lstStyle/>
          <a:p>
            <a:r>
              <a:rPr lang="en-US"/>
              <a:t>Template Builder</a:t>
            </a:r>
          </a:p>
        </p:txBody>
      </p:sp>
      <p:sp>
        <p:nvSpPr>
          <p:cNvPr id="3" name="Content Placeholder 2">
            <a:extLst>
              <a:ext uri="{FF2B5EF4-FFF2-40B4-BE49-F238E27FC236}">
                <a16:creationId xmlns:a16="http://schemas.microsoft.com/office/drawing/2014/main" id="{2228DFE7-CA44-FACE-4F27-EC977E7E2E40}"/>
              </a:ext>
            </a:extLst>
          </p:cNvPr>
          <p:cNvSpPr>
            <a:spLocks noGrp="1"/>
          </p:cNvSpPr>
          <p:nvPr>
            <p:ph idx="1"/>
          </p:nvPr>
        </p:nvSpPr>
        <p:spPr>
          <a:xfrm>
            <a:off x="838200" y="1825624"/>
            <a:ext cx="10515600" cy="4760705"/>
          </a:xfrm>
        </p:spPr>
        <p:txBody>
          <a:bodyPr>
            <a:normAutofit fontScale="55000" lnSpcReduction="20000"/>
          </a:bodyPr>
          <a:lstStyle/>
          <a:p>
            <a:r>
              <a:rPr lang="en-US"/>
              <a:t>Build templates before module patterns!</a:t>
            </a:r>
          </a:p>
          <a:p>
            <a:r>
              <a:rPr lang="en-US"/>
              <a:t>Create a unique Homepage.</a:t>
            </a:r>
          </a:p>
          <a:p>
            <a:r>
              <a:rPr lang="en-US"/>
              <a:t>Create a template for:</a:t>
            </a:r>
          </a:p>
          <a:p>
            <a:pPr lvl="1"/>
            <a:r>
              <a:rPr lang="en-US"/>
              <a:t>Content pages</a:t>
            </a:r>
          </a:p>
          <a:p>
            <a:pPr lvl="1"/>
            <a:r>
              <a:rPr lang="en-US"/>
              <a:t>Assignments</a:t>
            </a:r>
          </a:p>
          <a:p>
            <a:pPr lvl="1"/>
            <a:r>
              <a:rPr lang="en-US"/>
              <a:t>Discussions</a:t>
            </a:r>
          </a:p>
          <a:p>
            <a:pPr lvl="1"/>
            <a:r>
              <a:rPr lang="en-US"/>
              <a:t>Classic Quizzes</a:t>
            </a:r>
          </a:p>
          <a:p>
            <a:r>
              <a:rPr lang="en-US"/>
              <a:t>Strive for </a:t>
            </a:r>
            <a:r>
              <a:rPr lang="en-US" b="1" i="1"/>
              <a:t>organizational consistency </a:t>
            </a:r>
            <a:r>
              <a:rPr lang="en-US"/>
              <a:t>that helps</a:t>
            </a:r>
            <a:br>
              <a:rPr lang="en-US"/>
            </a:br>
            <a:r>
              <a:rPr lang="en-US"/>
              <a:t> you (and students!) see the connections.</a:t>
            </a:r>
          </a:p>
          <a:p>
            <a:pPr marL="457200" lvl="1" indent="0">
              <a:buNone/>
            </a:pPr>
            <a:endParaRPr lang="en-US"/>
          </a:p>
          <a:p>
            <a:r>
              <a:rPr lang="en-US"/>
              <a:t>Limitations: </a:t>
            </a:r>
          </a:p>
          <a:p>
            <a:pPr marL="0" indent="0">
              <a:buNone/>
            </a:pPr>
            <a:endParaRPr lang="en-US"/>
          </a:p>
          <a:p>
            <a:pPr marL="971550" lvl="1" indent="-514350">
              <a:buFont typeface="+mj-lt"/>
              <a:buAutoNum type="arabicPeriod"/>
            </a:pPr>
            <a:r>
              <a:rPr lang="en-US"/>
              <a:t>Does not work well with New Quizzes.</a:t>
            </a:r>
          </a:p>
          <a:p>
            <a:pPr marL="971550" lvl="1" indent="-514350">
              <a:buFont typeface="+mj-lt"/>
              <a:buAutoNum type="arabicPeriod"/>
            </a:pPr>
            <a:r>
              <a:rPr lang="en-US"/>
              <a:t>Cannot be applied to pre-existing pages, assignments, discussions, or quizzes.</a:t>
            </a:r>
          </a:p>
          <a:p>
            <a:pPr marL="971550" lvl="1" indent="-514350">
              <a:buFont typeface="+mj-lt"/>
              <a:buAutoNum type="arabicPeriod"/>
            </a:pPr>
            <a:r>
              <a:rPr lang="en-US"/>
              <a:t>Templates are simply pages, assignments, discussions, or quizzes. In other words, they show up in the lists of those content types and themselves can be edited by any site editor.</a:t>
            </a:r>
          </a:p>
        </p:txBody>
      </p:sp>
      <p:pic>
        <p:nvPicPr>
          <p:cNvPr id="5" name="Picture 4" descr="Puzzles in brain">
            <a:extLst>
              <a:ext uri="{FF2B5EF4-FFF2-40B4-BE49-F238E27FC236}">
                <a16:creationId xmlns:a16="http://schemas.microsoft.com/office/drawing/2014/main" id="{F4B414B1-9F49-7C2E-458D-A2A6A08031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6590" y="1767274"/>
            <a:ext cx="4250333" cy="2833556"/>
          </a:xfrm>
          <a:prstGeom prst="rect">
            <a:avLst/>
          </a:prstGeom>
        </p:spPr>
      </p:pic>
    </p:spTree>
    <p:extLst>
      <p:ext uri="{BB962C8B-B14F-4D97-AF65-F5344CB8AC3E}">
        <p14:creationId xmlns:p14="http://schemas.microsoft.com/office/powerpoint/2010/main" val="23811820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495912D-6C6A-957E-85AD-84ED0B5EE72B}"/>
              </a:ext>
            </a:extLst>
          </p:cNvPr>
          <p:cNvPicPr>
            <a:picLocks noChangeAspect="1"/>
          </p:cNvPicPr>
          <p:nvPr/>
        </p:nvPicPr>
        <p:blipFill>
          <a:blip r:embed="rId2"/>
          <a:stretch>
            <a:fillRect/>
          </a:stretch>
        </p:blipFill>
        <p:spPr>
          <a:xfrm>
            <a:off x="7246036" y="585353"/>
            <a:ext cx="4293971" cy="2045567"/>
          </a:xfrm>
          <a:prstGeom prst="rect">
            <a:avLst/>
          </a:prstGeom>
        </p:spPr>
      </p:pic>
      <p:pic>
        <p:nvPicPr>
          <p:cNvPr id="7" name="Picture 6">
            <a:extLst>
              <a:ext uri="{FF2B5EF4-FFF2-40B4-BE49-F238E27FC236}">
                <a16:creationId xmlns:a16="http://schemas.microsoft.com/office/drawing/2014/main" id="{7B0FCC34-C0E1-EC34-9152-B8580A431BC5}"/>
              </a:ext>
            </a:extLst>
          </p:cNvPr>
          <p:cNvPicPr>
            <a:picLocks noChangeAspect="1"/>
          </p:cNvPicPr>
          <p:nvPr/>
        </p:nvPicPr>
        <p:blipFill rotWithShape="1">
          <a:blip r:embed="rId3"/>
          <a:srcRect r="31002"/>
          <a:stretch/>
        </p:blipFill>
        <p:spPr>
          <a:xfrm>
            <a:off x="952191" y="2830153"/>
            <a:ext cx="2907632" cy="3933139"/>
          </a:xfrm>
          <a:prstGeom prst="rect">
            <a:avLst/>
          </a:prstGeom>
        </p:spPr>
      </p:pic>
      <p:sp>
        <p:nvSpPr>
          <p:cNvPr id="2" name="Title 1">
            <a:extLst>
              <a:ext uri="{FF2B5EF4-FFF2-40B4-BE49-F238E27FC236}">
                <a16:creationId xmlns:a16="http://schemas.microsoft.com/office/drawing/2014/main" id="{E2E6868F-63F5-D3B7-59D2-8F89DD3EB96D}"/>
              </a:ext>
            </a:extLst>
          </p:cNvPr>
          <p:cNvSpPr>
            <a:spLocks noGrp="1"/>
          </p:cNvSpPr>
          <p:nvPr>
            <p:ph type="title"/>
          </p:nvPr>
        </p:nvSpPr>
        <p:spPr/>
        <p:txBody>
          <a:bodyPr/>
          <a:lstStyle/>
          <a:p>
            <a:r>
              <a:rPr lang="en-US"/>
              <a:t>Build Templates</a:t>
            </a:r>
          </a:p>
        </p:txBody>
      </p:sp>
      <p:sp>
        <p:nvSpPr>
          <p:cNvPr id="3" name="Content Placeholder 2">
            <a:extLst>
              <a:ext uri="{FF2B5EF4-FFF2-40B4-BE49-F238E27FC236}">
                <a16:creationId xmlns:a16="http://schemas.microsoft.com/office/drawing/2014/main" id="{FCF6F763-F291-8409-6B9A-39BB71625BBF}"/>
              </a:ext>
            </a:extLst>
          </p:cNvPr>
          <p:cNvSpPr>
            <a:spLocks noGrp="1"/>
          </p:cNvSpPr>
          <p:nvPr>
            <p:ph idx="1"/>
          </p:nvPr>
        </p:nvSpPr>
        <p:spPr>
          <a:xfrm>
            <a:off x="838200" y="1825625"/>
            <a:ext cx="7208520" cy="1418737"/>
          </a:xfrm>
        </p:spPr>
        <p:txBody>
          <a:bodyPr>
            <a:normAutofit fontScale="47500" lnSpcReduction="20000"/>
          </a:bodyPr>
          <a:lstStyle/>
          <a:p>
            <a:pPr marL="514350" indent="-514350">
              <a:buFont typeface="+mj-lt"/>
              <a:buAutoNum type="arabicPeriod"/>
            </a:pPr>
            <a:r>
              <a:rPr lang="en-US"/>
              <a:t>Under “New Template”, provide a name for whichever </a:t>
            </a:r>
            <a:br>
              <a:rPr lang="en-US"/>
            </a:br>
            <a:r>
              <a:rPr lang="en-US"/>
              <a:t>template type you want to create. </a:t>
            </a:r>
          </a:p>
          <a:p>
            <a:pPr marL="514350" indent="-514350">
              <a:buFont typeface="+mj-lt"/>
              <a:buAutoNum type="arabicPeriod"/>
            </a:pPr>
            <a:r>
              <a:rPr lang="en-US"/>
              <a:t>Click “Create Template Page”.</a:t>
            </a:r>
          </a:p>
          <a:p>
            <a:pPr marL="514350" indent="-514350">
              <a:buFont typeface="+mj-lt"/>
              <a:buAutoNum type="arabicPeriod"/>
            </a:pPr>
            <a:r>
              <a:rPr lang="en-US"/>
              <a:t>Open the template page to edit from the list that grows below.</a:t>
            </a:r>
          </a:p>
        </p:txBody>
      </p:sp>
      <p:pic>
        <p:nvPicPr>
          <p:cNvPr id="13" name="Picture 12">
            <a:extLst>
              <a:ext uri="{FF2B5EF4-FFF2-40B4-BE49-F238E27FC236}">
                <a16:creationId xmlns:a16="http://schemas.microsoft.com/office/drawing/2014/main" id="{4FFE4012-7441-A1F5-B29E-057CE1FED375}"/>
              </a:ext>
            </a:extLst>
          </p:cNvPr>
          <p:cNvPicPr>
            <a:picLocks noChangeAspect="1"/>
          </p:cNvPicPr>
          <p:nvPr/>
        </p:nvPicPr>
        <p:blipFill>
          <a:blip r:embed="rId4"/>
          <a:stretch>
            <a:fillRect/>
          </a:stretch>
        </p:blipFill>
        <p:spPr>
          <a:xfrm>
            <a:off x="8228289" y="1690688"/>
            <a:ext cx="3631126" cy="2045567"/>
          </a:xfrm>
          <a:prstGeom prst="rect">
            <a:avLst/>
          </a:prstGeom>
        </p:spPr>
      </p:pic>
      <p:sp>
        <p:nvSpPr>
          <p:cNvPr id="14" name="TextBox 13">
            <a:extLst>
              <a:ext uri="{FF2B5EF4-FFF2-40B4-BE49-F238E27FC236}">
                <a16:creationId xmlns:a16="http://schemas.microsoft.com/office/drawing/2014/main" id="{C5010660-6F18-ADBD-894C-6A79FE57435D}"/>
              </a:ext>
            </a:extLst>
          </p:cNvPr>
          <p:cNvSpPr txBox="1"/>
          <p:nvPr/>
        </p:nvSpPr>
        <p:spPr>
          <a:xfrm>
            <a:off x="3991708" y="3815862"/>
            <a:ext cx="7596554" cy="2554545"/>
          </a:xfrm>
          <a:prstGeom prst="rect">
            <a:avLst/>
          </a:prstGeom>
          <a:noFill/>
        </p:spPr>
        <p:txBody>
          <a:bodyPr wrap="square" rtlCol="0">
            <a:spAutoFit/>
          </a:bodyPr>
          <a:lstStyle/>
          <a:p>
            <a:pPr marL="342900" indent="-342900">
              <a:buFont typeface="+mj-lt"/>
              <a:buAutoNum type="arabicPeriod" startAt="4"/>
            </a:pPr>
            <a:r>
              <a:rPr lang="en-US" sz="2000"/>
              <a:t>Design Tools automatically opens with the editing screen.</a:t>
            </a:r>
          </a:p>
          <a:p>
            <a:pPr marL="342900" indent="-342900">
              <a:buFont typeface="+mj-lt"/>
              <a:buAutoNum type="arabicPeriod" startAt="4"/>
            </a:pPr>
            <a:r>
              <a:rPr lang="en-US" sz="2000"/>
              <a:t>Begin designing. Consider adding editor notes (only seen by editors) under “</a:t>
            </a:r>
            <a:r>
              <a:rPr lang="en-US" sz="2000" i="1"/>
              <a:t>Add Advanced Elements&gt;Key Action Items</a:t>
            </a:r>
            <a:r>
              <a:rPr lang="en-US" sz="2000"/>
              <a:t>”.</a:t>
            </a:r>
          </a:p>
          <a:p>
            <a:pPr marL="342900" indent="-342900">
              <a:buFont typeface="+mj-lt"/>
              <a:buAutoNum type="arabicPeriod" startAt="4"/>
            </a:pPr>
            <a:r>
              <a:rPr lang="en-US" sz="2000"/>
              <a:t>Only add the information such as points, assignment groups, submission type, etc. if you want that information to be true for ALL assignments (i.e., all assignments are worth 100 pts), or all discussions, or all pages, or all quizzes; else create unique types of those content page templates. (ex: Group Discussion Template).</a:t>
            </a:r>
          </a:p>
        </p:txBody>
      </p:sp>
    </p:spTree>
    <p:extLst>
      <p:ext uri="{BB962C8B-B14F-4D97-AF65-F5344CB8AC3E}">
        <p14:creationId xmlns:p14="http://schemas.microsoft.com/office/powerpoint/2010/main" val="4218827312"/>
      </p:ext>
    </p:extLst>
  </p:cSld>
  <p:clrMapOvr>
    <a:masterClrMapping/>
  </p:clrMapOvr>
</p:sld>
</file>

<file path=ppt/theme/theme1.xml><?xml version="1.0" encoding="utf-8"?>
<a:theme xmlns:a="http://schemas.openxmlformats.org/drawingml/2006/main" name="16-9 White Backgroud">
  <a:themeElements>
    <a:clrScheme name="Custom 1">
      <a:dk1>
        <a:srgbClr val="000000"/>
      </a:dk1>
      <a:lt1>
        <a:srgbClr val="FFFFFF"/>
      </a:lt1>
      <a:dk2>
        <a:srgbClr val="333F48"/>
      </a:dk2>
      <a:lt2>
        <a:srgbClr val="D6D2CF"/>
      </a:lt2>
      <a:accent1>
        <a:srgbClr val="00A8B6"/>
      </a:accent1>
      <a:accent2>
        <a:srgbClr val="BF5700"/>
      </a:accent2>
      <a:accent3>
        <a:srgbClr val="A5A5A5"/>
      </a:accent3>
      <a:accent4>
        <a:srgbClr val="F8971F"/>
      </a:accent4>
      <a:accent5>
        <a:srgbClr val="005E86"/>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16-9 Cov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16-9 White Backgroud">
  <a:themeElements>
    <a:clrScheme name="UT new orange">
      <a:dk1>
        <a:srgbClr val="000000"/>
      </a:dk1>
      <a:lt1>
        <a:srgbClr val="FFFFFF"/>
      </a:lt1>
      <a:dk2>
        <a:srgbClr val="333F48"/>
      </a:dk2>
      <a:lt2>
        <a:srgbClr val="D6D2CF"/>
      </a:lt2>
      <a:accent1>
        <a:srgbClr val="005F86"/>
      </a:accent1>
      <a:accent2>
        <a:srgbClr val="BF5700"/>
      </a:accent2>
      <a:accent3>
        <a:srgbClr val="A5A5A5"/>
      </a:accent3>
      <a:accent4>
        <a:srgbClr val="F8971F"/>
      </a:accent4>
      <a:accent5>
        <a:srgbClr val="00A9B7"/>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16-9 White Backgroud">
  <a:themeElements>
    <a:clrScheme name="UT new orange">
      <a:dk1>
        <a:srgbClr val="000000"/>
      </a:dk1>
      <a:lt1>
        <a:srgbClr val="FFFFFF"/>
      </a:lt1>
      <a:dk2>
        <a:srgbClr val="333F48"/>
      </a:dk2>
      <a:lt2>
        <a:srgbClr val="D6D2CF"/>
      </a:lt2>
      <a:accent1>
        <a:srgbClr val="005F86"/>
      </a:accent1>
      <a:accent2>
        <a:srgbClr val="BF5700"/>
      </a:accent2>
      <a:accent3>
        <a:srgbClr val="A5A5A5"/>
      </a:accent3>
      <a:accent4>
        <a:srgbClr val="F8971F"/>
      </a:accent4>
      <a:accent5>
        <a:srgbClr val="00A9B7"/>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15.png"/></Relationships>
</file>

<file path=ppt/webextensions/webextension1.xml><?xml version="1.0" encoding="utf-8"?>
<we:webextension xmlns:we="http://schemas.microsoft.com/office/webextensions/webextension/2010/11" id="{C6592B2E-5C3F-4FA5-B286-B8D9BDE49150}">
  <we:reference id="wa104295828" version="1.9.0.0" store="en-US" storeType="OMEX"/>
  <we:alternateReferences>
    <we:reference id="wa104295828" version="1.9.0.0" store="wa104295828" storeType="OMEX"/>
  </we:alternateReferences>
  <we:properties>
    <we:property name="__labs__" value="{&quot;configuration&quot;:{&quot;appVersion&quot;:{&quot;major&quot;:1,&quot;minor&quot;:0},&quot;components&quot;:[{&quot;type&quot;:&quot;Labs.Components.ActivityComponent&quot;,&quot;name&quot;:&quot;https://utexas.instructure.com/courses/1365498/pages/cidilabs-demo&quot;,&quot;values&quot;:{},&quot;data&quot;:{&quot;uri&quot;:&quot;https://utexas.instructure.com/courses/1365498/pages/cidilabs-demo&quot;},&quot;secure&quot;:false}],&quot;name&quot;:&quot;https://utexas.instructure.com/courses/1365498/pages/cidilabs-demo&quot;,&quot;timeline&quot;:null,&quot;analytics&quot;:null},&quot;hostVersion&quot;:{&quot;major&quot;:0,&quot;minor&quot;:1}}"/>
  </we:properties>
  <we:bindings/>
  <we:snapshot xmlns:r="http://schemas.openxmlformats.org/officeDocument/2006/relationships" r:embed="rId1"/>
</we:webextension>
</file>

<file path=docProps/app.xml><?xml version="1.0" encoding="utf-8"?>
<Properties xmlns="http://schemas.openxmlformats.org/officeDocument/2006/extended-properties" xmlns:vt="http://schemas.openxmlformats.org/officeDocument/2006/docPropsVTypes">
  <Template>Communications Presentation Toolkit With Assets  R3  V3 with Assets</Template>
  <TotalTime>0</TotalTime>
  <Words>740</Words>
  <Application>Microsoft Macintosh PowerPoint</Application>
  <PresentationFormat>Widescreen</PresentationFormat>
  <Paragraphs>69</Paragraphs>
  <Slides>11</Slides>
  <Notes>0</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11</vt:i4>
      </vt:variant>
    </vt:vector>
  </HeadingPairs>
  <TitlesOfParts>
    <vt:vector size="19" baseType="lpstr">
      <vt:lpstr>Arial</vt:lpstr>
      <vt:lpstr>Arial Black</vt:lpstr>
      <vt:lpstr>Dreaming Outloud Pro</vt:lpstr>
      <vt:lpstr>Wingdings</vt:lpstr>
      <vt:lpstr>16-9 White Backgroud</vt:lpstr>
      <vt:lpstr>2_16-9 Cover</vt:lpstr>
      <vt:lpstr>1_16-9 White Backgroud</vt:lpstr>
      <vt:lpstr>2_16-9 White Backgroud</vt:lpstr>
      <vt:lpstr>DesignPlus &amp; Multitool by CidiLabs</vt:lpstr>
      <vt:lpstr>Why DesignPlus?</vt:lpstr>
      <vt:lpstr>Without DesignPlus  vs.      With DesignPlus</vt:lpstr>
      <vt:lpstr>Legacy Tools</vt:lpstr>
      <vt:lpstr>DesignPlus Toolkit Demo</vt:lpstr>
      <vt:lpstr>MultiTool</vt:lpstr>
      <vt:lpstr>Why use MultiTool?</vt:lpstr>
      <vt:lpstr>Template Builder</vt:lpstr>
      <vt:lpstr>Build Templates</vt:lpstr>
      <vt:lpstr>A bit more about  Key Action Items</vt:lpstr>
      <vt:lpstr>Module Builder</vt:lpstr>
    </vt:vector>
  </TitlesOfParts>
  <Company>Dell Medical School at UT Austin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DesignPlus by CidiLabs</dc:title>
  <dc:creator>Michelle</dc:creator>
  <cp:lastModifiedBy>Read, Michelle F</cp:lastModifiedBy>
  <cp:revision>1</cp:revision>
  <dcterms:created xsi:type="dcterms:W3CDTF">2024-03-11T20:04:12Z</dcterms:created>
  <dcterms:modified xsi:type="dcterms:W3CDTF">2024-10-15T23:29:05Z</dcterms:modified>
</cp:coreProperties>
</file>